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5T02:54:26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75">
    <iact:property name="dataType"/>
    <iact:actionData xml:id="d0">
      <inkml:trace xmlns:inkml="http://www.w3.org/2003/InkML" xml:id="stk0" contextRef="#ctx0" brushRef="#br0">13511 5503 0,'0'18'8,"18"-18"5,-18 53 4,18-35 12,-18 17 28,0-18-40,0 1 6,0 0-13,0 17-3,0 0 0,-18-17 0,18 0 3,-18-1-4,1-17 4,-19 18-4,19-18 3,-36 0-2,18 0 2,-36 0-2,36 0 3,-18 0-1,0 0-2,35 0 0,-35 0 0,0-35 2,36 17-1,-18-17 1,-1-1-1,1 19-1,35-1 2,-35-17 0,-18 17-2,18 1 2,17-19-4,-17 19 4,-1-1-3,19 0 5,-1 1-6,0-1 12,-17 0-8,18 1-2,-19-19 3,36 19-4,-17 17 4,-19-53 4,19 35 2,-1-35-8,18 18 7,0 17-7,0 1 0,-18-36 1,18 18-1,0-1 0,0 1 0,0-18-1,0 0 3,0 18-4,0-18 3,0 35-2,0-52 3,0 35-4,0-1 5,0 19-6,0-19 5,0 1-4,0-18 3,0 18 7,0 0-8,0-1 8,18-17-8,0 53 0,-18-17 0,17-1-1,1 18 2,0-35-1,-1 17-1,19 18 2,-19 0-2,36-35 4,-18 17-6,18 1 5,18-1-3,17 0 2,-35 1-2,17-1 3,1 0-4,-18 1 5,0-1-6,0 1 3,0 17 0,-18 0 1,0 0-1,18 0-1,-35 0 2,17 0-2,0 0 2,18 0 7,-35 0 1,17 0-11,-17 0 3,35 0-1,-18 0 8,18 0-5,-53 17-5,18 1 1,35 17 2,-36-17 0,36-1-4,-18 19 4,18-19-1,-35 1 15,0 0 19,-18 17-27,52 18 1,-52-36-9,0 19 2,0-19-1,18 1 1,0 17-4,17 18 6,-17-53-4,-18 35 2,53 18-2,-18 0 10,-18-35-10,1-18 0,17 18 0,-17-1 2,-18 1 17,18-18-2,-18 35-8,0-17-8,0-1 0,0 36-1,0-35 1,0 53-1,0-1 3,0 1-3,0-36 2,-18 71-3,0-53 5,-52 52-5,17 1 2,0-53 0,18 0 0,-1 18-1,-16-36 2,34 0-1,-17 1 0,-1 16 0,19-34 0,-1 0-1,-17-1 0,0 1 2,17 0-1,18-1 0,-18 1 0,1 0 0,-1-1-1,-35 1 10,35-18 1,1 17 101</inkml:trace>
    </iact:actionData>
  </iact:action>
  <iact:action type="add" startTime="19406">
    <iact:property name="dataType"/>
    <iact:actionData xml:id="d1">
      <inkml:trace xmlns:inkml="http://www.w3.org/2003/InkML" xml:id="stk1" contextRef="#ctx0" brushRef="#br0">15099 5221 0,'18'0'174,"17"0"-163,-18 0-4,1 0 0,17 0 0,1 0 1,-1-35-1,0 35 3,-17 0-3,-1-18 1,1 18 16,0-17-16,-18-1 8,0 0-7,0 1 79,0-1-63,0 0-9,-36 1 6,19 17-6,-1 0 18,1 0-18,-1 0 15,0 0-13,1 0-3,-1 0 0,0 0 2,1 0-11,-19 0 34,19 0 8,-1 0-39,1 17 8,-1 1-11,0 0 2,1-1 10,17 1-13,0 17 5,0-17-3,0-1 2,0 19-3,0-19 3,0 19 7,0-19-9,17-17 1,1 18 1,-18 0 0,35-1-1,0 18-2,-35-17 3,71 17-1,-18-17 0,-35-18 0,34 18 0,-16-18-1,-1 0 9</inkml:trace>
    </iact:actionData>
  </iact:action>
  <iact:action type="add" startTime="21033">
    <iact:property name="dataType"/>
    <iact:actionData xml:id="d2">
      <inkml:trace xmlns:inkml="http://www.w3.org/2003/InkML" xml:id="stk2" contextRef="#ctx0" brushRef="#br0">15187 5874 0,'-18'0'4,"1"-18"18,-1-17 11,1 35-7,-1 0-21,0-18 12,18 1-1,-35-1-9,35 0 2,-35-52 0,-18-1 5,35 54-5,0-19-1,1-17 1,-1 18-1,1 17 1,-1-52-3,-17-1 3,17 18-2,0-17 3,1 17-4,17 18 4,0-36-4,0 18 4,-36 0-3,36 18 3,0-36-3,0 36 2,0 0-4,0 0 6,0-1-6,0 19 6,0-36-6,0 35 3,0-17 0,0 17 0,0-17 1,18 17-2,0 1 0,-1-36 1,19 17 2,-1 1-4,0 18 4,36-19-3,-18 1 1,-18 17 0,36-35 2,-1 36-5,-35-1 7,54-35-8,-72 53 7,54-35-5,-36 35 4,18-35-4,0 35 3,-36-18-2,36 18 1,-17 0 1,-1 0-2,36 0 1,-19 0 1,-16 0-2,34 18 1,36-1 1,-35 54-1,-18-54 0,35 54-1,-53-53 2,18-1-1,18 36 0,-36-17-1,-18-1 2,1 0-2,0-17 3,-18 17-4,17 18 4,-17-35-3,0 52 2,0-17-3,0-18 3,0 36-2,0-18 2,0-18-1,0 18-1,0 0 1,0 17 0,0-17 0,0 18 0,0-18 1,0 0-2,0 0 1,0-18 0,0-17 0,-17 34 0,17-34 0,-18 0 0,0-1 2,1 19-4,-54-36 5,36 17-6,-18 1 5,-18 0-4,54-18 4,-18 17-4,-18-17 3,35 0 63,0 0-32</inkml:trace>
    </iact:actionData>
  </iact:action>
  <iact:action type="add" startTime="22848">
    <iact:property name="dataType"/>
    <iact:actionData xml:id="d3">
      <inkml:trace xmlns:inkml="http://www.w3.org/2003/InkML" xml:id="stk3" contextRef="#ctx0" brushRef="#br0">14658 5168 0</inkml:trace>
    </iact:actionData>
  </iact:action>
  <iact:action type="add" startTime="34036">
    <iact:property name="dataType"/>
    <iact:actionData xml:id="d4">
      <inkml:trace xmlns:inkml="http://www.w3.org/2003/InkML" xml:id="stk4" contextRef="#ctx0" brushRef="#br0">14623 5186 0</inkml:trace>
    </iact:actionData>
  </iact:action>
  <iact:action type="add" startTime="46820">
    <iact:property name="dataType"/>
    <iact:actionData xml:id="d5">
      <inkml:trace xmlns:inkml="http://www.w3.org/2003/InkML" xml:id="stk5" contextRef="#ctx0" brushRef="#br0">13600 5891 0,'0'0'2,"17"18"8,1 0-1,17-1-1,-35 1-1,18-18 9,-1 18-7,1-1-3,0-17 5,-1 18 20</inkml:trace>
    </iact:actionData>
  </iact:action>
  <iact:action type="add" startTime="48169">
    <iact:property name="dataType"/>
    <iact:actionData xml:id="d6">
      <inkml:trace xmlns:inkml="http://www.w3.org/2003/InkML" xml:id="stk6" contextRef="#ctx0" brushRef="#br0">15540 5733 0,'17'0'0,"36"0"8,0 0 1,-17 0 0,17 0-2,17 0 2,-35 0-2,1 0 0,17 0 1,-18 0 1,-18 0-2,1 0 4,17 0-5,-17 0 3,0 0-2,-1 0 2,1 0-3,17 0 4,-17-18 109,-1 18-86,-17-18-27,18 18 251,-18-35-225,0 17-7,18 18-11</inkml:trace>
    </iact:actionData>
  </iact:action>
  <iact:action type="add" startTime="59376">
    <iact:property name="dataType"/>
    <iact:actionData xml:id="d7">
      <inkml:trace xmlns:inkml="http://www.w3.org/2003/InkML" xml:id="stk7" contextRef="#ctx0" brushRef="#br0">19808 5627 0,'-17'-18'128,"52"1"-103,53 17-16,-35-18-4,106-35 5,-36 53-5,54 0 5,34 0-3,-16 0 1,51 0-1,-52 0 2,18 0-2,0 0 2,-71 0-2,-18 0 2,19 0-1,-19 0-1,-35 0 2,0 0-2,-17 0 2,-18 0 0,-18 0-2,-17 0 1,17 0 1,0 0-2,18 0 2,35 0-2,1 0 3,52 0-4,-18 0 3,89 35-3,-89-35 5,-34 0-6,-54 0 4,-18 0-2</inkml:trace>
    </iact:actionData>
  </iact:action>
  <iact:action type="add" startTime="60736">
    <iact:property name="dataType"/>
    <iact:actionData xml:id="d8">
      <inkml:trace xmlns:inkml="http://www.w3.org/2003/InkML" xml:id="stk8" contextRef="#ctx0" brushRef="#br0">24624 5539 0,'18'0'88,"17"0"-79,35 0-2,19 0 1,87 0-1,36 0 2,17 0-2,18-36 2,-18 19-2,0 17 2,18-18-2,-70 18 3,17 0-3,-18 0 3,-17 0-3,-18 0 0,-17 0 0,-1 0 3,-35 0-5,0 0 3,36 0 0,-54 0 2,19 0-2,-36 0-1,-18 0 3,53 0-3,-17 0 1,17 0-1,-35 0 1,35 0 0,-18 0 1,-34 0 0,17 0 0,-18 0-1,0 0 1</inkml:trace>
    </iact:actionData>
  </iact:action>
  <iact:action type="add" startTime="62466">
    <iact:property name="dataType"/>
    <iact:actionData xml:id="d9">
      <inkml:trace xmlns:inkml="http://www.w3.org/2003/InkML" xml:id="stk9" contextRef="#ctx0" brushRef="#br0">20355 5662 0,'-17'0'69,"-1"0"-42,-17 0-20,17 0 0,-17 0 0,17 0 3,-17 0-4,17 0 5,-17 0-6,0 0 5,-1 0-4,-34 0 4,-1-35-4,18 0 5,0 17-5,36-17 4,-18 17-5,-1 0 5,1 1-3,17-19 0,1 19 2,-1-1-1,18 0 0,0 1 0,-35-18 1,17 17-1,18 0 1,-17-17-2,17 17 1,-36-17-1,36 0 9,0 17-5,0-17-5,0 0 3,0 17-2,0-35 2,0 18-3,0 0 3,0-18-1,0 17 0,0 1-1,0 0 3,0-1-4,18 1 2,-18-18 1,18 18-2,17 17 0,0-35 1,0 18 1,1 0-2,-1 0 2,0-1-1,0 19 0,18-19-1,18 1 2,-1 18-2,1-19 3,-18 19-4,35-36 9,-35 35-12,18-17 5,-36 17-1,71-17 5,-18 0-8,18 17 5,35-17-2,-35-18 3,17 35-3,-17 0 0,17-17 1,-17-18 0,18 36 1,-36-1-1,71-35-1,-71 18 2,18 17-2,-53-17 1,0 35 1,17-18-1,1 1 0,-36-1-1,-17 18 3,17 0-4,0 0 2,-17 0 0,17 0 1,0 0-3,18 0 4,18 0-4,17 0 5,0 0-6,0 0 4,1 0-1,-1 0 0,-18 0 0,-17 0 0,0 0 0,-18 0 9,-17 0 14,0 0-23,-1 0 1,19 35-3,-19-17 4,19 0-3,-1 34 2,-17-16-2,52 34 3,-70-17-5,35-18 7,18 18-7,-17 18 5,34 17-4,-70-35 2,71 35 0,-36-17 1,0-18-1,-35-18 0,18 53 0,-1-35 9,19-18-11,-19 1 4,-17-19-4,18 36 3,-18-35-1,18 17-1,-18-17 0,0-1 9,0 19-7,17 17-2,-17-36 3,0 1-4,0 52 5,0-52-4,0 0 1,0 35 0,0 17-2,0-52 3,0-1-1,0 19-1,0-19 3,0 36-3,0-35 9,0 0-9,0-1 2,0 1-1,-17-1 1,-19 1-1,19 17 1,-36 18-3,18-17 4,-1-19-4,1 1 4,0 17-5,17-35 6,-17 18-6,17-1 6,-17 1-5,17-18 11</inkml:trace>
    </iact:actionData>
  </iact:action>
  <iact:action type="add" startTime="64594">
    <iact:property name="dataType"/>
    <iact:actionData xml:id="d10">
      <inkml:trace xmlns:inkml="http://www.w3.org/2003/InkML" xml:id="stk10" contextRef="#ctx0" brushRef="#br0">24994 5715 0,'-17'-18'61,"-1"18"-53,0 0 0,-17-17 0,0-19 0,17 19 0,1 17 0,-19-18 1,-17 1-2,36-19 1,-1 19 2,-35 17-2,53-18 0,-35 0-1,0-17 3,17 17 6,-35-35-10,35 18 10,1 18-7,-1-19-3,0 1 5,1 0-6,-18-36 3,-1 36 1,19 17-1,17-17 0,-36-36 0,19 71 0,-1-52 8,18 34 24,0-17-30,0 17 5,0-35-10,0 18 12,0 17-6,0-35-6,18-17 5,-18 52-4,17-17 2,1-18 0,-18 35 0,18-35 1,-1 0-2,1 18 0,0 17 3,17-34-3,0 16 2,0-17-2,-17 36 3,17-19-2,1 19-1,-1-1 2,-17-17-1,34 0-1,1-1 1,0 19 3,0 17-7,18-71 7,-36 71-6,18-18 6,35 1-6,18-54 6,-71 71-6,36-17 4,17-1-2,-17-17 1,-1 17 1,54 0 1,-54 18-2,18-17-3,1 17 4,-19-35-1,1 35 0,-1-18-1,1 18 3,-18 0-3,0-18 2,17 18-4,-17 0 6,53-17-5,-53 17 4,35 0-4,-35 0 5,35 0-6,0 0 5,71 0-4,-71 0 5,18 0-5,-35 0 3,17 0-3,-35 0 2,0 0 0,0 0 1,-1 0-1,19 35-1,-18 0 2,18 18-1,-1 0 0,18 0 0,-17-18 1,-18 18-2,17-18 2,1 54-2,-18-37 2,0-16-2,17 34 2,-34-17-2,16 18 3,1-18-4,0 17 4,0-17-5,-18-18 8,-17-17-10,-18 17 6,18 1-1,-18-1 17,0-17-18,0-1 1,0 18 0,0-17-1,0 17 2,0 1-1,0-1-2,0 0 3,0-17-1,0 35 0,0-18 1,0 0-1,0 1 1,0 17-2,0-1 11,0-34-12,0 0 1,0-1 3,0 1-3,0 0 0,0-1 1,0 19 1,0-19-1,0 36 9,0-35-10,0 17 1,-18-17 0,-17 17 1,17-17-2,-17 17 2,17-17-2,1 34 2,-19-16-2,-17-1 2,36-35-3,-1 18 5,1-1-5,-19 1 4,19-18-5,-1 0 5,-17 18 5,17-18 9,0 0 8,1 0-24,-1 0 0,0 0-1,1 0 19,-1 0-20,-17 0 11,17 0-8,-17 0-2,0-18 4,-36 18-7,18-18 7,18 18-6,-36 0 5,19-35-3,34 35 1,-35-18 1,18 18-2,-1 0 10,19-17-11,-1 17 20,0 0-19</inkml:trace>
    </iact:actionData>
  </iact:action>
  <iact:action type="add" startTime="67492">
    <iact:property name="dataType"/>
    <iact:actionData xml:id="d11">
      <inkml:trace xmlns:inkml="http://www.w3.org/2003/InkML" xml:id="stk11" contextRef="#ctx0" brushRef="#br0">19544 7338 0,'18'0'141,"70"0"-131,35 0-2,-35 0-1,124-18 1,-88 0 1,87 18-2,1-52 1,-71 34 0,35 0 0,-17 18 0,-18 0 2,-17 0-5,-1-17 5,-35 17-3,1 0 2,-19 0-1,18 0-1,-52 0 1,-1 0 1,-18 0-3,1 0 3,0 0-2,-1 0 7,1-36-12,35 36 23,-35 0-17,-1 0 0,1 0-1,0 0 1,-1 0 0,18 0 0,-17 0 1,35 0-2,0 0 3,0 0-4,17 0 3,19 0-2,-1 0 3,0 0-4,-17 0 4,-19 0-4,-34 0 4,0 0-4</inkml:trace>
    </iact:actionData>
  </iact:action>
  <iact:action type="add" startTime="75920">
    <iact:property name="dataType"/>
    <iact:actionData xml:id="d12">
      <inkml:trace xmlns:inkml="http://www.w3.org/2003/InkML" xml:id="stk12" contextRef="#ctx0" brushRef="#br0">23548 6403 0,'18'0'206,"-1"0"-141,1 0-50,-1 0-7,19 0 8,-19 0 16,1-18-23,-18 1 102,-18 17-103,1 17 7,-19-17-7,36 18 9,-17 17 177,-1-35-169,18 18-10,0-1-7,18-17 69,-1-17-69,1-1 19,-18 1-22,35 17 167,-17 0-166,35 0 2,-18 0 0,0 0 0,1 0 9,-36-18-11,0 0 3,0 1-2,0-19 2,-53-17-2,18 36 1,-36-1 0,36 18 0,-18 0-1,35 0 4,1 0-5,-1 0 4,0 0-5,1 0 5,17 18-4,0-1 3,0 1-2,0 17 9,0-17 1,0 17 15,0-17-14</inkml:trace>
    </iact:actionData>
  </iact:action>
  <iact:action type="add" startTime="78369">
    <iact:property name="dataType"/>
    <iact:actionData xml:id="d13">
      <inkml:trace xmlns:inkml="http://www.w3.org/2003/InkML" xml:id="stk13" contextRef="#ctx0" brushRef="#br0">23689 6297 0,'-18'0'8,"1"-18"7,-1 18 8,18 36 170,0-19-138,18-17-15,-1 0-32,19 0 8,-19 0 8,-17-17 63,-17 17-78,-1 0 22,0 0-15</inkml:trace>
    </iact:actionData>
  </iact:action>
  <iact:action type="add" startTime="79417">
    <iact:property name="dataType"/>
    <iact:actionData xml:id="d14">
      <inkml:trace xmlns:inkml="http://www.w3.org/2003/InkML" xml:id="stk14" contextRef="#ctx0" brushRef="#br0">23812 6985 0,'18'0'94,"70"0"-84,-17 0-4,17 0 2,0 0 0,36 0 0,17 0 2,-35 0-4,0 0 4,-36 0-4,-17 0 3,0 0-2,0 0 4,-18 0-6,18 0 12,-35 0-7,17 0-4,0 0 2,0 0-1,1 0 1,17 0 0,-18 0 0,36 0 0,-1 0 0,-17 0 0,0 0 0,35 0 1,-17 0-2,-1 0 2,-17 0-2,0 0 2,0 0-1,-18 0 1,1 0-3,16 0 4,-16 0-4,17 0 4,0-18-4,-18 18 4,0 0-5,36 0 5,-1 0-4,-52 0 3,52 0-2,1 0 2,-18 0 7,-18 0 0,0 0-9,-17 0 2,35 0 1,-35 0-3,52 0 1,1 0-1,-18 0 1,0 0 0,17 0 2,-35-17-4,1 17 4,17-36-4,-36 36 4,1 0-4,0 0 59,17 0-42,-18 0 74,1 0-9,0 0-81,-1 0 1,1 0 2,17-17 12,-17 17-5</inkml:trace>
    </iact:actionData>
  </iact:action>
  <iact:action type="add" startTime="92270">
    <iact:property name="dataType"/>
    <iact:actionData xml:id="d15">
      <inkml:trace xmlns:inkml="http://www.w3.org/2003/InkML" xml:id="stk15" contextRef="#ctx0" brushRef="#br0">3475 8537 0,'17'0'128,"19"0"-113,-19 0-8,1 0 9,35 0-6,0 0 6,17 0 1,-52 0-12,35 0 5,-18 0-4,1 0 4,-1 0-4,-18 0 4,36 0-4,-17 0 3,-19 0-2,54 0 1,-36 0 1,0 0-2,18 0 1,36 0 1,-19 0-1,-17 0-1,-18 0 4,36 0-5,-18 0 2,-18 0 1,36 0-1,-36 0-2,0 0 4,18 0-4,-35 0 4,-1 0-5,19 0 6,-19 0-5,1 0 3,0 0-2,-1 0 2,1 0-2,-1 0 2,1 0-1,0 0 16,-1 0-9,19 0-6,-1 0 7,-17 0-6,17 0-3,35 0 0,1 0 3,-36 0-4,53 0 3,-17 0-3,17 0 5,-17 0-6,17 0 6,-35 0-6,0 0 5,35 0-4,-18 0 3,1 0-2,17 0 2,0 0-2,-35 0 2,-17 0-1,17-17 1,-36 17-1,36 0-1,-18 0 2,1 0-2,-1 0 1,18 0-1,-36 0 1,54 0 0,-36 0 1,18 0-2,18 0 3,17 0-5,0 0 6,36 0-5,-36 0 5,0 0-4,0 0 1,36 0-2,-36 0 4,71 0-4,-71 0 3,0 0-2,0 0 1,-17 0 0,-18 0 0,-18 0 1,-17 0 6,17-18 218</inkml:trace>
    </iact:actionData>
  </iact:action>
  <iact:action type="add" startTime="94520">
    <iact:property name="dataType"/>
    <iact:actionData xml:id="d16">
      <inkml:trace xmlns:inkml="http://www.w3.org/2003/InkML" xml:id="stk16" contextRef="#ctx0" brushRef="#br0">8273 8590 0,'17'0'222,"1"0"-212,17 0-5,-17 0 6,17 0-6,18 0 7,35 0-6,0 0 0,36 0 3,17 0-1,-53 0-1,36 0 4,-36 0-2,0 0-2,18 0 0,-71-18-1,0 18 3,36 0-2,-53-17 2,17 17-2,0 0 2,0 0-2,1 0 3,-1 0-3,18 0 2,0 0-2,-36 0 2,36 0-3,-17 0 4,-1 0-3,18 0 2,0 0-3,-18 0 4,-17 0-4,35 0 2,-18 0 2,53 0-3,-35 0 2,35 0-3,0 0 3,-35 0 0,18 0-3,17 0 2,0 0 1,18 0-1,-53 0 0,18 0-1,-1 0 4,-35 0-5,18 0 3,-17 0-1,-1-18 1,-17 18-3,-1 0 4,1 0-5,17-17 6,-17 17-6,-1 0 5,19 0-4,17 0 4,-36 0-3,54 0 1,-1 0 0,-34 0 0,34 0 1,1 0-2,-1 0 0,-52 0 1,52 0 0,-52 0 1,35 0-1,18 0-1,-54 0 2,1 0-2,35 0 3,-36 0-4,36 0 4,-17 0-4,16 0 4,1 0-3,-17 0 2,-1 0-2,0 0 2,18 0-3,-35 0 3,35 0-2,0 0 2,-18 0-2,35 0 3,-34 0 4,52 0-13,-35 0 8,35 0-2,-17 0 2,17 0-2,-35 0 2,35 0-2,0 0 2,-17 0-2,-1 0 2,1 0-2,-1 0 2,-17 0-3,-17 0 4,34 0-4,-35 0 4,18 0-3,-17 0 1,16 0-1,-34 0 2,53 0-1,-18 0 0,-18 0-1,35 0 0,1 0 2,0 0-1,-36 0 0,35 0 0,19 0 1,-19 0-2,-17 0 3,0 0-4,35 0 4,-17 0-4,-1 0 3,-17 0-2,0 0 4,18 0-6,-18 0 5,35 0-2,-18 0 0,54 0-2,-71 0 3,35 0-2,-18 0 2,1 0-1,17 0 0,0 0 0,-17 0 0,17 0-1,0 0 2,-35 0-1,18 0 0,-18 0 0,35 0 0,-18 0 1,-17 0-2,36 0 2,-19 0-2,-17 0 2,35-18-2,-35 18 3,35-18-4,-35 18 4,0 0-4,18 0 4,-1 0-4,-17 0 3,71 0-1,-18 0-1,-1 0 0,1 0 1,71 0 1,-54 0-1,1 0 0,17 0 0,-18 0-1,1-17 2,-19-1-1,-52 0-1,18 1 4,-36 17-5,18-18 2,-35 0-1,-1 1 4</inkml:trace>
    </iact:actionData>
  </iact:action>
  <iact:action type="add" startTime="103235">
    <iact:property name="dataType"/>
    <iact:actionData xml:id="d17">
      <inkml:trace xmlns:inkml="http://www.w3.org/2003/InkML" xml:id="stk17" contextRef="#ctx0" brushRef="#br0">7920 10248 0,'17'18'38,"19"-18"-21,-1 17-9,36 19-1,-54-19 2,19 1-2,52 35 2,-35-35-1,70-1 1,-88-17-3,71 18 4,-35 17-4,-18-35 6,53 18-8,70 17 7,-88-35-6,0 18 5,36-18-4,-1 0 3,-17 35 0,-18-35-2,18 0 1,-35 0 0,17 0 0,0 0 0,-17 0 0,17 0 0,-18 0 0,19 0 0,-19 0 0,1 0 1,-18 0 1,35 0-4,-18 0 2,19 0-1,-19 0 2,18 0-2,-70 0 3,70 0-4,-17 0 4,17-18-4,35 1 2,-34 17-1,16-53 3,54 17-4,-88 19 3,17-1-2,-18-17 1,36 0 1,18-18-1,-54 35 0,54-52-1,-54 34 1,1 19 1,35-36-2,-53 35 2,0 0 0,17-34-3,-70 34 5,71 0-6,-36-17 6,18 0-6,17-1 5,-52 1-4,17 0 3,18 0-2,-35 35 3,-1-36-3,36 19 2,-17-19-2,-19 19 1,1-1-1,35-35 2,-18 18 8,0 0-9,-17 35 0,0-36 0,-1 19-1,1 17 2,-18-53-1,18 35 0,-18-17 0,35 0 1,-17 35-3,-18-36 5,0 19-6,0-1 5,17-17-5,-17 17 5,0 0-4,0-17 4,0 18 6,0-1-10,0 0 4,0 1-2,0-1-1,0-17 9,0 17-8,0-17 8,0 0-8,-17 17 1,-1 0-1,-17-35 0,-1 36-1,1-36 1,17 35 0,-52-35 2,17 36-4,0-1 3,-35-53-3,0 54 5,17-36-5,1 35 3,-1-17-2,-70-36 2,70 54-2,1-1 2,-1-17-1,36 17 0,-36 1 1,-34-1-3,87 0 2,-35-17 1,0 35-1,0 0 0,0-18 0,-17 18 0,-19 0 0,19-35 0,-1 35 1,-17-18-2,18 1 1,-71 17-1,35 0 2,17-18-3,-34 18 4,35 0-4,17 0 4,-17 0-3,0 0 1,0 0 0,-1 0 0,19 0-1,-1 0 2,-17 0-2,35 0 2,-53 35-1,71-17 0,-18 0 0,0-18 0,18 0 1,-36 35-3,54-17 4,-18-1-3,-18 1 2,0 0-1,53-1 1,-53 1-3,35-18 5,-17 17-5,-18 36 2,18-35-1,-1 35 3,-52-18-3,18 36 8,34-36-7,-17 18 0,53-35 1,-35 35-1,0-1 0,0-16 0,17 17 0,-17-36 0,17 19-1,18-19 3,-35 1-4,17-1 3,18 19-3,-17-36 4,17 17 7,-36 19 0,36-19 5,0 1-7,0 0-7,-17 17-1,17-18 9,0 1-7,0 0-1,-18-1-1,18 19 1,0-1 1,-35-17 0,35-1-2,0 19 2,0 16 7,0-34 0,0 35-10,0-35 4,0 17-3,0-17 3,0-1-4,0 36 4,0-35 5,0 17-8,0 0 9,0-17 9,35-18 15,-17 35-23,-1-17-11,1-1 12,0 1 109</inkml:trace>
    </iact:actionData>
  </iact:action>
  <iact:action type="add" startTime="106854">
    <iact:property name="dataType"/>
    <iact:actionData xml:id="d18">
      <inkml:trace xmlns:inkml="http://www.w3.org/2003/InkML" xml:id="stk18" contextRef="#ctx0" brushRef="#br0">12382 10178 0,'53'0'103,"-35"0"-95,53 0 0,-18 0 0,35 0-1,-53 0 2,53 0-1,-17 0 0,17 0 0,-18 0 0,-17 0-1,36 0 5,-36 0-8,35 0 7,0 0-6,-18 0 6,1 0-6,35 0 9,-89 0-12,36 0 7,18 0-1,-18 0 0,0 0 0,0 0 0,17 0 0,-52 0-1,35 0 2,-18 0-1,18 0 1,18 0-1,-19 35 0,19-35 0,-36 0 1,18 0-2,35 0 0,1 0 0,-1 18 2,-18-18-2,1 0 3,-1 0-5,19 0 5,-36 17-3,17-17 2,1 0-1,-1 18 0,1-18-1,-1 35 2,-34-35-1,34 0 0,1 0 0,-54 0-1,54 18 2,0-18-2,-19 17 2,19 19-2,-18-36 2,17 0-1,1 17 1,-18-17-3,0 0 4,35 0-3,-53 0 3,36 0-5,-36 0 6,0 0-5,-17 0 3,0 0-3,-1 0 35,1 0-26,35 0 2,-35 0-9,34 0 0,19 0 0,-53 0-1,35 0 4,-18 0 5,-18-17 207,1-1-214,0 0-2,-1 1 2,-17-1-3,18 0 2,17-17 0,-35 18 8</inkml:trace>
    </iact:actionData>
  </iact:action>
  <iact:action type="add" startTime="147553">
    <iact:property name="dataType"/>
    <iact:actionData xml:id="d19">
      <inkml:trace xmlns:inkml="http://www.w3.org/2003/InkML" xml:id="stk19" contextRef="#ctx0" brushRef="#br0">6809 10583 0,'17'0'13,"71"0"-2,36 0-3,52 0-2,-35 0 1,71 0 1,17 0-1,-17 0 2,0 0 0,-36 0-1,0 0 1,-52 0-3,-36 0 2,0 0 0,1 0 1,-19 0-2,-52 0 2,52 0-2,1 0 2,-1 0-2,-34 0 2,52 0-2,-18 0 2,19 0-2,34 0 3,18 0-4,-17 0 4,-1 0-4,-17 0 2,53 0 0,-18 0 1,-53 0-1,-17 0-1,52 0 2,-35 0-1,-35 0 0,53 0 0,35 18 0,-70-18-1,35 18 3,-1-18-3,-16 17 2,34 19-2,-70-36 2,35 17-2,0-17 2,-17 18-3,52-18 4,18 35-5,18 0 6,-35-17-5,52-18 3,-52 0-3,-1 0 2,-35 0 1,36 0-1,-36 0 0,0 0 0,-17 0-1,-18 0 3,-18 0-2,0 0 0,0 0 6,-17 0-2,17 0-7,18 0 5,0 18-4,0-18 3,18 17-2,34 1 3,-52 0-4,53-18 5,-71 17-5,36-17 5,0 18-7,17-18 6,-18 17-4,19-17 5,-19 36-6,1-36 4,-1 17-1,36-17 4,0 0-8,-18 0 4,0 0 0,0 0 0,1 0 0,-19 0 0,1 0 1,-18 0-2,17 0 2,1 0-4,17 0 6,-17 0-5,17 0 3,-35 0-2,17 0 2,-17 0-2,18 0 2,-18 0-1,-18 0 0,18 0 0,0 0 0,0 0-1,17 0 1,1-17 1,-18 17-1,0 0 1,35 0-3,-18 0 2,-17 0 1,18 0-1,-18-18-1,17 18 2,1-18 8,17 18-16,-70-17 3,52 17 7,-17-18-4,-18 18 3,18-17-5,0-1 5,18 0-4,-18-17 4,17 35-4,-34-18 5,16 1-6,19-19 4,-18 36 0,-18-17-2,-17-1 1,-1 18-1,19 0 2,-1-35-1,18 17 8,-35 18-8,52-17 0,-52 17-1,17-18 0,53 0 3,-17-17-3,-1 17 2,-17 1-3,18 17 3,-18-36-2,-18 19 3,18 17-4,-18 0 4,0 0-3,1 0 2,17-18-2,-18-17 2,0 35-2,18-18 1,-35 18 1,17-17-2,-17 17 2,17-18-2,0 18 2,18 0-2,-35-35 1,52 35 1,1 0-1,-1 0-2,-34 0 5,34-18-5,-17 18 3,-17 0-1,16-18 0,-34 18 0,0 0 2,-18-17-5,17-1 101,1 18-83,0-17 0,17 17-13,0 0 6,18 0-10,-35 0 4,52 0-4,1 0 4,17 0-3,-53-18 3,18 18-4,0-35 3,-35 35 5</inkml:trace>
    </iact:actionData>
  </iact:action>
  <iact:action type="add" startTime="151499">
    <iact:property name="dataType"/>
    <iact:actionData xml:id="d20">
      <inkml:trace xmlns:inkml="http://www.w3.org/2003/InkML" xml:id="stk20" contextRef="#ctx0" brushRef="#br0">28134 10072 0,'-71'0'23,"36"0"-15,-35 0 0,-19 0-1,19 0 4,-18 0-7,17 0 5,-17 0-1,0 0-1,-18 0 2,-18 0-1,36 0-1,-18 0 2,1 0-2,34 0 2,-17 0 0,0 0-1,17 0-1,1 0 0,34 0 2,-34 0-1,17 0 2,17 0-5,-52 0 6,-18 0-6,18 0 6,0 0-6,0 0 6,17 0-5,1 0 4,17 0-4,18 0 3,-18 0-3,35 0 2,0 0 1,-17 0-1,0 0 0,-18 0 0,35 0 0,-35 0 0,-17 0 0,35 0 0,-36 0 1,-17 0-2,0 0 1,-1 0-1,-34 0 3,52 0-3,-17 0 3,-35 0-4,70 0 4,-35 0-5,17 0 5,18 0-4,18 0 3,-36 0-2,-17 0 2,18-18-2,-19 18 2,19-35-2,17 35 1,-53-18 0,35 1 1,19 17-1,-37 0 0,36-18 0,-88-35 0,88 35 0,-70 1-1,17-36 2,-17 35-1,-1-17 1,18 0-2,36 17 3,-1 0-4,36 1 5,-18-1-6,35 0 6,1 1-5,-1 17 19,0-18-17,1 1-1,-18-19 8,17 19-7,-17-19 0,35 19 19,0-1-23,0 0 6,0 1-3,0-18 2,0-1-2,0 19 2,0-19-2,0 1 4,35-18-7,-35 35 7,18-34-5,-1-19 4,36 18-4,-35 35 2,-1-17 1,19 0-2,17-18 1,-36 18 0,18 17 0,1-17 0,34-36 0,-17 36 0,18 0 1,-18-1-1,0 19 0,35-19-1,-18 19 3,1-1-4,-1-35 3,19 36-2,-19-1 3,54-17-4,-36 35 4,18-36-4,17 36 5,-88-17-6,107 17 5,-89-18-3,52 1 2,1-19-2,-35 19 0,-1 17 1,18-18 0,-52 18 0,52 0 1,-53-18-2,36 18 2,-1-35-2,-17 35 1,0-18 0,0 18 0,0 0 2,18-17-4,-1 17 9,-17-18-5,-18 18-3,36 0 2,17 0-3,18 0 6,17 0-7,36 0 4,-53 0-2,17 0 1,-34 0 0,16 0-1,-52 0 2,18 0-1,-1 0 0,-34 0 0,-1 0-1,0 0 1,1 0 9,-1 35-9,18-17 17,-36 0-17,19-18-1,-1 0 2,71 53-2,-53-36 3,35 1-3,-18 0 2,36 34-2,-53-34 2,-17 0-2,-1 17 0,-18-35 1,1 0-1,-18 18 3,35-1 7,36 36-10,35-18 2,17 36-4,54 0 4,-36-1-2,35-17 2,-35 0-2,-17 18 3,-36-54-3,-35 1 1,-18-18-1,18 53 9,-35-36 41,-18 1-32,0 0-17,0-1-1,17 36 1,-17-18 0,0-17 1,0 17-2,0-17 1,0 17 2,0 1-4,0-19 3,0 19-2,0-19 10,0 1-7,0-1-4,0 1 3,-17 17-3,-19 1 4,19-19-4,-1-17 3,-52 36-2,17-1 3,17-18-4,-34 19 5,17-1-7,18 18 5,-1-35-2,-17-1 2,18-17-1,-18 0 0,36 18-1,-19-1 2,19 1 0,-1-18 6,0 0-8,1 0 3,-1 0-3,0 0 11,-52 0 2,35 0-15,-1 0-4,1 0 2,17 0 8,1 0-5,-1 0 10</inkml:trace>
    </iact:actionData>
  </iact:action>
  <iact:action type="add" startTime="154413">
    <iact:property name="dataType"/>
    <iact:actionData xml:id="d21">
      <inkml:trace xmlns:inkml="http://www.w3.org/2003/InkML" xml:id="stk21" contextRef="#ctx0" brushRef="#br0">30004 10054 0,'0'18'5,"-36"17"20,19-35-10,-1 18-8,1-18 1,-1 0 2,0 0-4,-17 0 2,17 17 0,1-17 3,-36 0-6,0 36 4,18-36 6,17 0-6,-17 0-1,-1 0 0,1 0 0,0 0 0,-36 0-1,36 0 4,0 0-6,-18 0 6,35 0-6,-35 0 6,36 0-6,-1-18 7,-17 0-8,-18-17 7,35 35-4,1-18 1,-1 18-1,0-17 1,-17-18 8,17 17-8,18 0 8,-17 1-8,-19-19 1,36 19-2,-17-36 3,-1 17 6,0-16-9,1 34 1,17-17-1,0 17 2,0 0-2,0 1 2,-18-36-3,18 35 10,0-35-6,0 36-4,0-19 2,0 1 0,0-18 1,0 36-1,0-36 0,0 35 0,0-35 0,0 35 0,0 1 0,0-19-1,0 19 1,0-18 2,0-1-4,18 36 4,-1-70-3,1 52 1,0-17 0,-1 0 0,19 17 0,17-17 1,-53 17-3,53-17 5,-18 17-6,-18 0 6,36-17-5,0 0 3,-17 17-3,16-17 6,37-18-7,-54 35 4,-17 1-2,34 17 1,19-53 0,-36 35 1,18 18-1,-17-17-1,16-1 1,1 18-1,-35-18 2,53 1-2,-54 17 3,36-18-3,0-17 3,-18 17-3,18 0 1,-18 1-2,1 17 4,34-18-4,-17 1 7,35-1-10,1-17 5,-19 17 1,-35-17-1,1 35-1,-1-18 2,18 18-1,0 0 0,0-35 1,-18 35-2,18-18 1,-18 18 0,1 0 1,34-17-1,-17 17 0,-18 0-1,18-18 2,-18 18-2,1 0 3,34 0-4,-17 0 4,-18 0-4,36 0 3,-18 0-2,18 0 1,17 0 0,-35 0 0,17 0 0,-35 0 0,18 0 0,18 0 0,-36 0 1,36 35-2,-54-17 1,19-18 0,-1 0 0,0 0 0,18 35 0,0 0-1,18 1 3,52 34-4,36 18 4,-53-52-3,88 69 2,-106-69-2,53 34 2,-18-34-3,-52-1 5,35 0-6,-71-17 3,0-1 1,-17 19-1,35-19-1,-35 1 10,-1 17-9,19 1 9,-19-1-11,-17-18 2,18 19 1,-1-1-1,19 18 1,-19-35-2,-17 17 3,18 35-4,-18-34 4,0-1-4,0 36 5,0-19 4,0 1 1,0-35-10,0 0 10,0 17-8,0-17 0,0-1 0,0 18 0,0-17 1,0 0-2,0-1 1,0 1 1,-35 17-2,-18 1 1,35-19-1,-35 18 2,0-17-2,0 17 3,36-35-4,-36 18 4,0-18-3,0 35 3,53-17-4,-53-18 2,35 0-1,-34 0 3,16 18-4,1-18 5,0 0-4,-18 0 1,35 0-2,-52 0 3,-1 0-1,53 0 0,-34 0 0,-19 0 9,18 0-10,18 0 2,17 0-3,-35 0 4,36 0-3,-1 0 3,-17 0-4,-1 0 4,-17 0-4,1 0 10,16 17-7,-17-17-2,18 0 3,-35 0-4,17 0 2,-18 0 0,18 0 0,-17 0 0,-19 0 0,36 0-1,-17 0 1,17 0 1,0 0-2,-17 0 2,34 0-2,-17 0 2,0 0-1,18 0 0,-35 0 0,52 0 0,-53 0 0,1 0 1,52 0-3,-52 0 4,17 0-4,17 0 5,-34 0-6,35 0 5,-1 0-3,-17 36 1,0-36-1,18 17 2,0-17-1,0 0 0,17 0 0,-70 0 9,53 18-10,17-18 1,-17 0 0,-1 35 0,1-17-1,0-18 11,0 17-2,-1-17-6,19 18 6,-1-18-2,0 0-8,-17 0 5,17 18-6,1-18 11,-1 17-7,0-17 14,-34 0 283,-1 0-290,35 0-8,-35 0-2,35 0 1,1 0 18</inkml:trace>
    </iact:actionData>
  </iact:action>
  <iact:action type="add" startTime="173054">
    <iact:property name="dataType"/>
    <iact:actionData xml:id="d22">
      <inkml:trace xmlns:inkml="http://www.w3.org/2003/InkML" xml:id="stk22" contextRef="#ctx0" brushRef="#br0">21802 11695 0,'70'0'157,"18"0"-150,-17 0 3,17 0-4,18 17 2,-18 1 1,0-18-1,1 0 2,34 0-5,-52 0 5,17 0-5,0 0 6,-17 0-5,-19 0 3,37 0-1,-19 0 0,18 0-1,-17 0 3,0 0-4,34 17 2,-16-17 0,-1 0 1,-18 0-1,18 0 0,-52 0-1,52 0 1,-53 0 2,18 18-4,18-18 3,-36 0-3,36 35 4,-19-35-4,19 0 6,0 0-7,-36 0 5,35 0-5,1 0 7,0 0 7,-36 0-17,35 0-1,1 0 7,70 0-1,-70-17 2,17 17-2,18-18 1,-18 18 1,0-35-2,18 17 2,-18 1-2,18-19 2,-89 19-1,36-19 0,-35 36 0,0-17 1,35-1-2,-18 18 2,-17-18-3,-1 1 5,18-1-5,-17 1 4,0 17-4,17-18 5,-35 0-6,18 18 5,-1-17-5,1 17 4,-18-18-2,35 0 1,-17 18 1,17-17-1,0-19 0,18-16 9,-17 34-9,-1-17-1,-18 17 0,-17 0 1,0 1-1,18-1 3,-18 0-3,18 1 2,-18-1-2,0 0 10,0-17-8,0 0-3,0 17 4,0-17-4,0 0 4,0-18-3,-18-18 0,0 54 2,-34-36-1,-1 35-1,0-17 4,17 17-5,-16 1 2,16-1 0,-34-17-1,34-1 2,19 36-1,-18-17 0,17-1 0,-35-17 2,35 17-4,-17 18 3,0-18-2,-36 1 2,18-18-2,0 35 3,0-18-4,-17 0 5,-1-17-7,18 17 5,-35 1-2,18-1 1,-1 18 1,1-35 3,17 17-8,-53 1 4,-35-36 0,35 53-1,-18-18 2,-17-35-2,88 53 2,-70-35-1,-18 17 0,88 18 0,-88-17 1,123 17-3,-35 0 3,18 0-2,17 0 5,-35 0-8,36 0 5,-19 0-1,1 0 1,-18 0-3,0 0 4,18 0-4,-53 0 3,53 0-2,-18 0 1,-18 0 1,1 0-1,52 0-1,-53 0 2,54 0-1,-19 0 0,1 0 0,0 0 0,-18 17 0,35-17 0,1 0 2,-54 18-5,18-1 6,-88 36 5,53-53-11,0 18 6,35-18-5,-18 18 3,1-18-2,-1 35 2,36-17-2,-18-1 1,0 18 0,18 1-1,35-19 1,-53 19 0,18-1 0,17-17 0,0-18 0,-17 35 1,35 18-1,-18-36-1,-17 19 2,35-19-2,-18 1 2,-17 88-2,35-71 9,0 18-6,0-35-4,0 17 5,0 18-5,0-36 3,0 1-3,0 17 4,0-17-4,0 17 4,18 1-4,17 16 2,-17-16 1,-1-36-1,-17 17-1,36 19 2,-19-36-1,-17 17-1,88 36 2,-35-17-1,-17-19 0,34 18 0,-34-17 0,-1 0 0,0-1 1,-17 1-3,-1 0 11,1-18-1,0 0-6,17 0-4,-17 0 3,34 0-3,1 0 3,-35 0 0,35 0-2,-18 0 1,0 0 16</inkml:trace>
    </iact:actionData>
  </iact:action>
  <iact:action type="add" startTime="176173">
    <iact:property name="dataType"/>
    <iact:actionData xml:id="d23">
      <inkml:trace xmlns:inkml="http://www.w3.org/2003/InkML" xml:id="stk23" contextRef="#ctx0" brushRef="#br0">25277 11677 0,'17'-18'134,"18"18"-107,1 0-22,-1 0 5,0 0-3,18 0 3,-35 0-5,35 0 8,-36 0-10,1 0 14,0 0-8,-1 0 64,1 0-67,0 0 4,-1 0-4,1 0 4,-1 0-3,19 0 1,-19 0 0,1 0 7,17 0 1,-17 0 9,17 0-18,-17 0 2,17 0-3,0 0 2,1 0 1,17 0-1,-36 0-1,19 0 2,-19 0-1,1 0-1,17 0 2,-17 0 15,17 0-8,-17 0-7,17 0-2,-17 0 2,17 0-2,0 0 2,-17 0-2,35 0 3,-18 0-5,36 0 5,-1 0-3,-35 0 1,36 0 0,-1 0 0,-52 0 0,70 0 1,-35 0-2,35 0 2,-17 0-2,35 0 1,17 0 0,1 0 0,17 0 2,-18 0-3,1 0 1,-71 0 0,-18 0 0,18-17-2</inkml:trace>
    </iact:actionData>
  </iact:action>
  <iact:action type="add" startTime="177702">
    <iact:property name="dataType"/>
    <iact:actionData xml:id="d24">
      <inkml:trace xmlns:inkml="http://www.w3.org/2003/InkML" xml:id="stk24" contextRef="#ctx0" brushRef="#br0">28469 11571 0,'35'0'145,"54"0"-138,16 0 0,-16 0-1,87 0 3,-52 0-1,52 0 0,-70 0 1,52 0-2,-16 0 2,-19 0-1,-35 0 1,-17 0-3,-36 0 4,18 0-5,-35 0 5,-1 0-4,1 0 68,0 0-43,-1 0-23,1 0 80,17 0-79,-17 0-3,70 18 4,-17-18-4,-19 17 5,-16-17-3,17 18-1,0 17 0</inkml:trace>
    </iact:actionData>
  </iact:action>
  <iact:action type="add" startTime="182145">
    <iact:property name="dataType"/>
    <iact:actionData xml:id="d25">
      <inkml:trace xmlns:inkml="http://www.w3.org/2003/InkML" xml:id="stk25" contextRef="#ctx0" brushRef="#br0">29034 11165 0,'0'18'193,"0"0"-187,0 17 3,0-17-3,-18 17 6,0 0 2,18 0-9,-17-17 12,-1 0 240,18-1-248,-18 19-3,18-1 4,0-17-5,0-1 6,-35 18-3,35-17 7,0 0 80,0-36-31,18 0-56,-18 1 0,17-1-1</inkml:trace>
    </iact:actionData>
  </iact:action>
  <iact:action type="add" startTime="183489">
    <iact:property name="dataType"/>
    <iact:actionData xml:id="d26">
      <inkml:trace xmlns:inkml="http://www.w3.org/2003/InkML" xml:id="stk26" contextRef="#ctx0" brushRef="#br0">28892 11183 0,'0'18'86,"18"-1"-77,0 19-2,17-1 2,-17 0 0,-1-17 0,-17-1-4,18 19 4,17-1-2,1 0 75,-19-35-74,1 18 6,-1-18 2,19 18 1</inkml:trace>
    </iact:actionData>
  </iact:action>
  <iact:action type="add" startTime="191534">
    <iact:property name="dataType"/>
    <iact:actionData xml:id="d27">
      <inkml:trace xmlns:inkml="http://www.w3.org/2003/InkML" xml:id="stk27" contextRef="#ctx0" brushRef="#br0">25929 11765 0,'-17'0'117,"-1"0"-107,0 0 7,1 0 167,-1 0-168,0-18 23,1 18-32,-1 0 34,18-35-25,-18 35 0,1-17 1,17-1-2,0 0 10,-18-17 8,18 17-28,-18 18 3,18-17 9,0-1-11,0 0 5,0 1-4,0-1 1,-17 1 2,17-1-6,0 0 6,0 1 7,0-19-2,0 19 2,0-1-11,0 0 4,0 1-5,0-1 5,0-17 7,0 17-11,0 1 2,0-36-1,0 35 17,0-17-16,0 17 0,0-35 0,17 36 1,-17-19-2,18 1 1,0 17 9,35-52-9,-36 70-1,1-18 2,17-17-1,1 0 1,16-18 7,-16 53-10,-36-18 4,35 18-4,36-53 6,-54 36-8,1-1 8,17 0-4,-17 1-2,17-1 1,-17 0 8,17-17 2,-17 35-9,-1 0 0,36-18 9,-35 18-10,-18-17 2,53 17-2,0-18 10,-36 18-9,36-18 8,-18 1-9,18 17 8,-17-18-6,-1 18-2,0-17 2,0-1-2,-17 18 2,0 0-2,17 0 2,-17 0-2,-1 0 1,54 0 1,-1 0-1,1 0-1,17 0 1,-17 0 0,-36 0 0,36 0 1,-19 0-2,-34 0 3,35 0-4,-35 0 4,-1 0 8,19 0-14,-19 0 14,18 0-9,1 0 14,-19 18-14,19-1 6,-1 1-8,-17-1 1,-18 1 1,35 0-2,-17-1 1,-1 19 0,1-36 1,-1 35-1,1 0 1,-18-17-2,35 17 1,-17-17 0,-18-1 0,18 19-1,-18-19 1,0 1-1,0 17 5,0 1-8,17-19 5,1 1-2,-18-1 10,0 19-9,0-19-1,18 1 2,-18 17-2,0-17 2,0 17 8,0-17-10,17-18 2,-17 17 7,0 1-6,0 0-6,0-1 6,0 1-3,0 0 3,0-1-5,0 1 6,0 17 5,0 1 1,0 16-13,-35-16 6,-36 34 6,54-52-10,17 0 3,-36 17 0,1 0-2,18-17 1,-1-1 0,18 19 8,18-36 87,-1 0-94,-17-18 0,18 18-3,-1 0 3,-17-18 5</inkml:trace>
    </iact:actionData>
  </iact:action>
  <iact:action type="add" startTime="194551">
    <iact:property name="dataType"/>
    <iact:actionData xml:id="d28">
      <inkml:trace xmlns:inkml="http://www.w3.org/2003/InkML" xml:id="stk28" contextRef="#ctx0" brushRef="#br0">28663 11606 0,'-17'0'38,"-36"0"-30,17 0-1,1 0 2,0 0-3,-18 0 3,35-17-2,-17 17 1,17 0 0,-17-18 17,17 18-1,1-18-8,-1-17-6,0 35-5,18-70 11,-35 52-5,18 0-5,-1-17 2,18 0 11,-35 0-14,17 17 7,0-35 1,-17 18-5,35 17-1,0 0 1,0 1 0,0-1 1,0-17-2,0 17 9,0-17-6,0 0 8,18-36-12,-1 53 1,1-17-1,17 18 4,-17-19-4,17 1 4,-17 17-4,17-17 4,0-18-4,-17 53 3,53-53-2,-54 36 1,36-1 0,0-17 1,0-1-1,-18 36 0,1-35 1,16 17-2,-16 1 1,17-1 0,-36 18 1,54-17-2,-54-1 2,36 18-2,18 0 3,-53 0-4,52-18 4,-52 18-4,35 0 3,-36 0-3,19 0 5,-1 0-5,18 0 3,-36 0-2,36 0 1,-17 0 0,34 0 0,-17 0 1,-35 0-2,52 0 1,-17 0 0,-35 0 3,35 0-5,-36 0 2,19 18-1,-19-18 3,19 18-4,17-1 3,-36 18-2,54 1 1,-36-19 0,36 19 1,-19-36-2,-34 17 3,35 1-5,0 35 4,-18-35-1,1-1 1,-1 18-3,0-35 3,18 36-1,-35-36 0,-1 35 0,36 0 0,-35-17 9,-18 0 31,0-1-40,0 18-1,17 1 3,19-1-4,-19-17 12,-17-1-11,0 1 0,0 0 2,18 17 9,0-18 27,-1 1-20,-17 0-2,0-1-8,0 1-6,0 0-1,-17 17 7,-1-17 12,18-1-22,-18 1 3,-17 0 11,35-1-2,-18 1-12,1-18 3,-1 17 8,18 1 10,-17 0-10,-1-18-9,0 17 1,1 1 8,-1-18-10,0 18 5,-17-18-5,17 17 5,1 1-6,-1-18 20,1 18-17,-19-18 15,19 0-7,-1 17-8,0 1 1,1-1-1,-1-17-1,-17 0 0,-1 0 1,1 18 1,0-18-2,0 0 3,-18 18-3,0-1 1,-35-17 0,17 18 2,-17-18-3,0 18 1,-1-18-1,37 0 3,-19 0-5,18 0 5,35 0 5,1 0 42</inkml:trace>
    </iact:actionData>
  </iact:action>
  <iact:action type="add" startTime="198736">
    <iact:property name="dataType"/>
    <iact:actionData xml:id="d29">
      <inkml:trace xmlns:inkml="http://www.w3.org/2003/InkML" xml:id="stk29" contextRef="#ctx0" brushRef="#br0">25629 11994 0,'18'0'29,"0"0"-12,-1 0-9,1 0 9,-1 0-10,19 0 10,-1 36-10,-17-19 10,17-17-8,-17 0-3,35 18 11,-1 17-9,-16-17 9,34 0-11,-34-1 4,-19 1-5,18-18 6,18 17-5,-35 1 5,35 0-4,-18-18-2,0 0 4,18 35 1,0-35-4,-35 0 2,35 0 1,-18 0-2,0 0 2,1 0-1,-1 0 0,-17 0 9,-1 0-11,1 0 3,0 0-2,-1 0 3,18 0 5,1 0-8,-1 0 20,0-18-22,1 18 20,-19-17-16,-17-1-3,18 0 2,17 18 0,-17-17 8,-1 17-8,1 0 0,35-35 0,0 17 10,0 0-3,-36 18-8,1 0 2,35-17-2,-18-1 3,-17 0-4,17 18 4,0-17-4,1 17 3,-19 0-2,19-18 3,-19 18-3,1 0 10,0 0-2,17 18 0,0 17-7,-17-17 1,17 35 8,-17-36-11,-1 1 10,1-1 1,0-17 167,-1 0-175,19 0-2,-19 0 2,18 0-2,1 0 1,-1-17-1,0 17 2,18-18-2,-35 18 2,35 0 0,-18 0-4,36-35 4,-36 35-2,18 0 2,0-18-1,35 18-1,-70 0 2,52 0-1,1 0 0,-18 0 1,-1 0-1,1 0 0,-35 0 0,17 0 0,1 0-1,-1 0 3,-18 0-4,1 0 4,17 0-5,-17 0 4,0 0-2,17 0 10,-17 0 2,-1 0-14,19 0 3,-19 0 0,18 0 0,1 0 0,34 18 1,1 0-2,-54-18 2,54 0-2,0 17 1,-36-17 0,18 0 2,17 0-3,-34 0 2,17 0-3,-18 0 5,18 0-6,-36 0 6,36 0-6,-35 0 5,0 0-4,17 0 3,0-35-2,0 35 2,-17-18-1,17 1-1,1-19 2,-19 36 0,18-17-3,-17-1 3,17-17-1,-17 17 0,0 1 1,17-1 7,-35 0 231,18 18-240,-18-17 11,17 17-1,1-18-10,0 0 17</inkml:trace>
    </iact:actionData>
  </iact:action>
  <iact:action type="add" startTime="212630">
    <iact:property name="dataType"/>
    <iact:actionData xml:id="d30">
      <inkml:trace xmlns:inkml="http://www.w3.org/2003/InkML" xml:id="stk30" contextRef="#ctx0" brushRef="#br0">12188 10231 0,'-17'0'127,"17"-18"-118,0-17-1,0-1-2,-18 1 4,18 17-3,0 1 2,-17-18-2,17 17 3,0 0-3,0-17 3,0 17-4,0 1 3,0-1-3,0-35 5,0 18-6,0 17 6,0-17-6,0-18 4,0 35 7,0-17-9,0 17 1,0-17 1,0 18-2,0-1 9,35-17-7,-35 17 8,0 0-2,17 1-8,1-19 9,-18 19-8,18-1 0,-1 1 0,-17-1 0,18 18 1,0-18-2,-1-17 8,1 35-6,0-35-1,-1 17 2,1 0-4,-1 1 2,1-1 1,17-17-1,-17 0 0,0 17 0,17 0 9,-17 1-8,17-1-4,0 0 4,18 18-2,-18-17 3,18-19-4,0 19 5,-35 17-4,17-18 1,0-17-1,-17 35 2,0-18-2,35 18 1,-36 0 7,18-17-6,1-1-1,-1-17 0,0 35-1,-17-18 2,35 18-2,0-18 2,0 1-2,-36 17 3,36-18-5,-35 18 5,17-17-4,18 17 5,-18-18-6,-17 18 6,35-35-5,17 17 5,-34 18-6,17 0 4,17 0-2,-17-18 2,0 18-2,18-17 2,-1 17-2,18-36 0,1 36 2,-19-17 0,36 17-2,-71 0 1,36-18 3,-1 18-6,-52-18 4,53 18-2,-19 0 2,1-17-2,-17 17 3,-1 0-4,35 0 4,-34 0-3,-1 0 3,36 0-5,-18 0 5,-1 0-4,1-18 4,18 18-4,17 0 4,0 0-4,0 0 3,-35 0-2,36 0 2,-1 0-2,-35 0 2,17 0-1,18 0 0,-17 0 0,-18 0 0,-18 0 2,18 0-6,0 0 5,-18 0-1,18 0 2,18 18-4,-36-18 3,18 0-2,18 0 2,-1 0-2,1 17 3,17-17-4,-53 18 3,36 17-1,-1-17 1,-34-18-2,34 18 0,1 17 2,-1-17-1,-35-1-1,71 1 1,-35 17 0,-54-17 1,36-1-1,18 1 0,-18 0 0,-35-1-1,17 1 3,18-18-3,-36 0 9,1 18 24,-18-1-32,35 19 7,-17 34 1,-18-17-7,0-35-1,18 52 0,17 1-1,-35 17 2,17-35-1,1 17-1,0 1 2,-18-53-3,0 35 4,0-18-3,35 35 2,-35-34 7,0-19-9,0 1 3,0 0-4,0-1 4,0 18-5,0 36 12,-18-18-1,18-35-7,-53 70-1,36-88 1,-1 70-3,-35-17 2,18-17 2,17-1-3,-17 0 1,17 18-1,-17-35 2,0 35-2,17-18 1,-35-18 1,18 1 0,-18 17-2,-35-17 3,17-18-5,18 18 5,-52-18-4,52 17 4,-53-17-3,53 18 2,18-18-2,-54 0 2,54 0-3,0 0 3,0 0-2,-18 0 2,35 0-1,-35 0-1,36 0 1,-19 0 8,19 0-7,-1 0-2,-17 0 1,-1 0 7,-34 0-5,17 0-3,-35 0 2,-18 0-2,18 0 3,-36 0-5,1-18 6,35 18-5,-1-17 3,19 17-1,17 0-1,35 0 11,1-18-12,-1 18 180,-17 0-177,-18 0-4,18 0 5,-36 0-4,18 0 3,35 0-2,-34 0 2,34 0 0,-35 0 5,35 0-6,-35 0 0,0 0 0,-35-18 1,18 1-2,-1 17 2,54 0-2,-54-18 1,18 18 1,35 0 6,-17-35-6,18 35 30,-19-18-22,19 18-2,-1 0-5,0 0 12,-35 0-12,36 0-2,-54 0-2,-70-70 2,18 70 1,-1-18-1,-17 0 0,-35-17 1,70 35-2,35-35 1,54 35 161,-36 0-153,35 0 0,0 0-9,1 0 2,-1 0-3,1 0 5,17 17 10,-36-17-9,1 0-8,-18 0 12,35 18-7,-17-18-2,0 18 265,0-18-255,17 0-9,-35 0-1,35 0 3,-70 0-2,18 0-2,34 0 2,-34 0 1,-1 0 528,-17 0-530,35 0 0,18 0 1,-36 0 0,36-18 0,17 18 1,1 0-1,-1 0 465,0 0-466</inkml:trace>
    </iact:actionData>
  </iact:action>
  <iact:action type="add" startTime="218363">
    <iact:property name="dataType"/>
    <iact:actionData xml:id="d31">
      <inkml:trace xmlns:inkml="http://www.w3.org/2003/InkML" xml:id="stk31" contextRef="#ctx0" brushRef="#br0">25576 11712 0,'0'-17'36,"36"17"-2,-1 0 12,18 0-37,17-36 6,-17 36-7,0 0 1,35 0-1,-17 0 0,0 0 2,17 0-5,-35 0 4,0 0-1,-1 0 0,1 0 0,-17 0 1,17 0-3,-18 0 4,18 0-4,-18 0 5,18 0-6,0 0 5,0 0-4,0 0 3,0 0-2,0 0 2,-18 0-2,0 0 2,36 0 1,-36 0-4,0 0 2,36-17 0,-36 17 0,0-18-1,-17 18 3,17 0-3,1-18 0,-19 18 10,1 0 5,-1 0-5,19 0-7,-19 0 6,19 0-8,-1 0 7,-17 0-7,-1 0 7,18 0-7,-17 0 8,0 0-8,-18-17 0,35 17 1,-17 0-1,17 0 9,0-18-11,1 18 22,-19 0-24,1 0 12,-1 0-5,1-18-6,0 18 12,-1 0-8,1 0 6,0 0-7,-1 0 1,19 0 14,-19 0-5,1 0-11,17 0 7,0 0 2,18 0-7,-35 0 9,17 0-13,0 0 7,18 0-8,0 0 12,-35 0 8,0 0-7,-1 0-10,1 0 1,0 0 0,17 0 9,-18 0-9,1 0 0,0 0 0,17 18-1,0-18 2,-17 0 0,0 0-3,-1 18 5,54-18-6,-54 0 5,19 0-4,-1 17 5,18-17-6,-36 0 7,36 0-7,18 0 4,-53 0-3,52 0 3,-35 0-1,1 0 0,-1 0 0,18 0-1,-35 0 1,17 0 1,-18 0-1,1 0-1,17 0 3,-17 0 12,0 0 12,-1 0-18,1 0-7,0 0-4,17 0 4,-18 0-2,1 0 2,17 36-2,1-36 3,-1 0-4,0 0 2,18 0 0,-35 0 1,35 0-2,-36 0 5,1 17-7,17-17 12,-17 0 0,0 18-1,-1-18-10,1 0 3,-1 0-2,19 0 2,-1 0-3,18 0 5,17 0 5,-52 0-8,53 0 0,-54 0-2,54 0 2,-18 0 0,-36 0 0,36 0-1,-35 0 1,0 0 1,17 0 23,-17 0-15,-1 0-10,18 0 2,1 35-3,17-35 4,-36 0-4,36 0 5,-18 0-5,1 0 3,-19 0-2,1 0 1</inkml:trace>
    </iact:actionData>
  </iact:action>
  <iact:action type="add" startTime="224539">
    <iact:property name="dataType"/>
    <iact:actionData xml:id="d32">
      <inkml:trace xmlns:inkml="http://www.w3.org/2003/InkML" xml:id="stk32" contextRef="#ctx0" brushRef="#br0">25806 11747 0,'-36'0'103,"1"-17"-87,0-1 24,35-17-24,-18 17-8,1 1 2,17-19-4,0 19 10,0-1-7,-18-17 5,0 0-6,18 17 1,0-17-1,0-18 0,0 35 8,-17-17-7,17 17-1,0 1 0,0-1-1,-18-17 1,18 17 10,-18-17 5,18 17-9,0 0 2,0-17-6,0 17-3,0-34 9,0 16 0,18-17 0,17 18-8,1 0-1,-1 0 2,-18 17-2,36-17 2,0 17 0,18-17-2,-1-18 2,1 35-3,35-17 4,-18-18-3,18 35 2,17 1-3,-52-19 6,52 1-6,-34 35 3,34 0-3,0-18 4,19 18-4,-19 0 3,36 0-2,17 0 3,-52-52-3,-1 34 1,18 0-1,-17 18 2,-1 0-2,1 0 2,-36 0-1,0 0 0,88 0 0,-52 0-1,-36 0 2,36 0-1,17 0 1,-18 0-3,1 0 3,-1 0-3,1 18 3,-54 0-2,18-1 2,71 1-2,-88 35 5,-18-53-8,-1 17 5,-16 1-2,52 17 3,-35 1-3,-35-36 6,17 17-10,18 19 5,-36-19 0,1-17 0,0 18 17,-1-1-18,1 1 1,-18 35 9,0-35-10,0-1 2,35 54-1,-35-1 1,0 1-4,0-36 6,0 36-6,0-1 7,0-34-7,0-19 6</inkml:trace>
    </iact:actionData>
  </iact:action>
  <iact:action type="add" startTime="229334">
    <iact:property name="dataType"/>
    <iact:actionData xml:id="d33">
      <inkml:trace xmlns:inkml="http://www.w3.org/2003/InkML" xml:id="stk33" contextRef="#ctx0" brushRef="#br0">17674 10530 0,'0'18'95,"-53"-18"-79,36 0-8,-1 0 0,-35 0-1,35 0 2,-17 0-1,17 0 0,1-18-1,-36 18 9,35 0-7,-17 0 8,17 0-11,1 0 26,-1 0-16,-17 0 1,17 0-10,1 0 2,-19 0-2,19 0 1,-1 0 0,0 0 9,1 0 11,-36 0 24,-35-53-43,-36 36-2,18-1 0,-35-52 2,18 52-1,-1 0-1,1 18 1,17-17 0,35-19 1,36 19-1,17 17 0</inkml:trace>
    </iact:actionData>
  </iact:action>
  <iact:action type="add" startTime="233182">
    <iact:property name="dataType"/>
    <iact:actionData xml:id="d34">
      <inkml:trace xmlns:inkml="http://www.w3.org/2003/InkML" xml:id="stk34" contextRef="#ctx0" brushRef="#br0">12771 10336 0,'-18'-17'103,"0"17"-78,1 0-9,-1 0-8,0 0 0,1 0 1,-54-18-2,54 0 3,-19 1-4,-17-1 3,18 18-2,17 0 21,1-17-24,-1-19 12,0 36-6,1-35 4,17 17-6,-18 1 0,18-19 0,-17 1 0,17 0 8,0 0-7,0-1-2,0 19 2,-18-19-1,18 19 3,0-19-7,0 19 5,0-1-2,0 1 9,0-1-6,0-17-5,0-1 12,18-17-2,17 18-6,-18 35-1,1-35-1,0 17 2,-1 1-1,1-1 0,0-17 0,-1 35 0,19-53 0,-19 35 0,1 18 0,-18-17 1,35-19-2,-17 36 2,-1-17 7,1-1-9,17 0 2,1 18-2,-19-17 2,19-1-2,-1 0 2,18-17-2,-36 17 3,54-17-4,-18 35 2,0-35 1,0 17-2,-18 1 2,71-19-2,-36 1 2,1 17-1,-1-17 0,1 0-1,0 35 1,-36-18-1,35-17 2,-17 35-1,18-18 1,-18 18-2,-18-17 2,36 17-2,-1 0 3,18-18-4,-17 18 3,-18-35-2,53 35 3,-36-18-5,18 18 5,-17-17-3,17 17 2,-17-18-2,-18 18 1,0 0 0,35 0 0,-18 0 0,19 0 1,-19 0-2,-17 0 1,0 0 1,17 0-1,-17 0 0,-17 0-1,34-35 2,-17 35-2,-18-18 3,36 18-3,-18 0 2,35 0-2,-35 0 3,35 0-5,-35 0 3,35 0 1,-17 0 0,-1 0-2,-34 0 1,17 0-1,35 0 1,-53 18 1,53-1-1,-35 1 0,18 17-1,-36 0 1,0-17 0,1 0 1,-19-1-2,1 1 2,-18 0-2,17-18 1,1 35 0,0 18 8,-18-36-6,35 19-4,-17-1 4,-1 18 6,1-35-11,0 17 6,-1 18-5,19 17 3,-1-34-2,18 52 0,0-53 3,-18 18-3,0-35 1,0 35 1,1-1-3,-19-34 3,1 0-1,35 17 0,-35-17 8,-18-1-7,17 1-3,-17 0 4,0-1-3,18 1 2,-18-1-2,0 1 4,0 0-5,0 17 4,0-17-5,0 35 5,0-18 5,0 0-8,0-17 2,0 35-2,0-18 9,0 0-8,0-17 0,0 0 9,0-1-10,0 1 2,0-1-2,0 1 1,0 0 9,0-1-10,0 1 25,0 17-16,-18-17 24,1 0-23,17-1-10,-18-17 10,0 18-9,18-1-1,-17-17 1,-1 0 1,0 0-2,-35 18 10,36-18-6,-54 18-7,54-1 7,-19 1-6,19-18 6,-19 18-6,19-18 21</inkml:trace>
    </iact:actionData>
  </iact:action>
  <iact:action type="add" startTime="255115">
    <iact:property name="dataType"/>
    <iact:actionData xml:id="d35">
      <inkml:trace xmlns:inkml="http://www.w3.org/2003/InkML" xml:id="stk35" contextRef="#ctx0" brushRef="#br0">26617 11324 0,'18'0'53,"-36"18"-37,0-1-8,18 1 2,-35 35-3,18-35 1,-1 17-1,18-17 11,0-1-12,0 1 10,0-1-7,-18 1-2</inkml:trace>
    </iact:actionData>
  </iact:action>
  <iact:action type="add" startTime="257203">
    <iact:property name="dataType"/>
    <iact:actionData xml:id="d36">
      <inkml:trace xmlns:inkml="http://www.w3.org/2003/InkML" xml:id="stk36" contextRef="#ctx0" brushRef="#br0">29069 11201 0,'-35'17'143,"35"36"-126,-36-17-1,19-19-8,17 1-1,-18-1 2,0 1 30,18 0 146,0-54-19,0 19-156,0-36-4,0 18 12,0-1-12,0 1 2,0 0 10,0 70 350,0-17-351,0 17-8,0-17-4,0-1 4,0 1-3,0 0 3,0-1 99,0 1-94</inkml:trace>
    </iact:actionData>
  </iact:action>
  <iact:action type="add" startTime="269169">
    <iact:property name="dataType"/>
    <iact:actionData xml:id="d37">
      <inkml:trace xmlns:inkml="http://www.w3.org/2003/InkML" xml:id="stk37" contextRef="#ctx0" brushRef="#br0">25594 11924 0,'18'0'302,"-1"0"-268,1 0-28,0 18 11,-1-18 96,-17 17-74,35-17-7</inkml:trace>
    </iact:actionData>
  </iact:action>
  <iact:action type="add" startTime="278885">
    <iact:property name="dataType"/>
    <iact:actionData xml:id="d38">
      <inkml:trace xmlns:inkml="http://www.w3.org/2003/InkML" xml:id="stk38" contextRef="#ctx0" brushRef="#br0">27940 11642 0,'18'0'208,"-1"-18"-183,1 18-18,0 0-1,-1 0 2,1 0 0,-1 0 18,1 0-12,0 0 26,-18-18-8</inkml:trace>
    </iact:actionData>
  </iact:action>
  <iact:action type="add" startTime="285889">
    <iact:property name="dataType"/>
    <iact:actionData xml:id="d39">
      <inkml:trace xmlns:inkml="http://www.w3.org/2003/InkML" xml:id="stk39" contextRef="#ctx0" brushRef="#br0">25947 11942 0,'0'-18'103,"17"-17"-79,1 17-18,-18-53 11,35 18-8,-17 18-3,-18 18 5,0-19-5,0-34 4,18 34-5,-18 19 5,0-18-2,0-1 0,0 19-1,0-19 2,0 19-2,0-1 3,0-17-2,0 0 22,0 17-21,0 0 16,0-17-19,0 17 20,0 1-20,0-1 4,0 0-5,0 1 6,0-19-6,0 19 5,0-1-4,0-35 4,0 36-3,0-19 1,-18 1 0,18-18 0,-18 36 0,18-1 1,0-17-3,0 17 2,0 0 1,0 1-2,0-1 2,0 0-2,0-17 2,0 18-1,0-1 1,0-17 8,0 17-12,0 0 5,0-17-4,0 17 5,0 1-5,18-1 4,-18 0 4,0 1-6,0-1 8,18 18-8,-18-17 9,17-1-10,1 0 25,0-35-13,-1 36-5,1-1 2,17-17 71,-17 35-71,17 0-8,36-18 0,-1 18 0,18 0 0,1-17-1,34 17 2,0 0-1,1-18 0,17 18 0,-17 0 2,-36 0-4,0 0 4,-18 0-4,-17 0 4,-17 0-4,-1 0 3,0 0-2,0 0 3,18 0-4,-17 0 4,17 0-4,35 35 4,-18-35-4,1 18 3,-18-18-2,35 17 1,-17-17 0,-19 18 1,90 35-2,-89-35 1,52-1 0,-16 1 1,-1-18-2,18 18 1,-54-1 0,1 1-1,53-18 3,-53 0-4,18 17 5,-1-17-5,-17 0 4,-18 18-4,54-18 4,-19 35-5,54-17 5,-54-18-3,54 18 1,-1-1 0,54 36 0,-54-35-1,-35-18 3,18 18-3,-53-18 1,0 0 1,0 0-2,-36 0 10,19 0-9,-19 0 15,1 0-6,0 0-2,-1 0 1,1 0 16,17 0-16,0 17-7,18-17 7,-17 18-8,-36-1 70,0 1-53,0 17-16,0-17-2,0 17 2,0 18-2,-18-18 2,18 1-2,-18-19 1,1 36 0,17-35 0,-18 35 0,18-36 0,-35 36 0,17 0 0,18-17 2,0 17-4,-17-1 3,17 19-2,-18 0 2,18-36-1,0 18 0,0 0 0,0 0 1,0-18-2,0 18 3,0-36 5,0 1-9,-18 0 243,1-18-240,-36 0-2,-18 0 1,18 0-1,-35 0 2,35 0-2,-70 0 2,-18 0-2,-1 0 1,-34 0 0,17 0 1,36 0 0,-18 0-2,17 0 1,1 35 0,35-35 0,17 18 0,36-1 1,-36 1-4</inkml:trace>
    </iact:actionData>
  </iact:action>
  <iact:action type="add" startTime="288386">
    <iact:property name="dataType"/>
    <iact:actionData xml:id="d40">
      <inkml:trace xmlns:inkml="http://www.w3.org/2003/InkML" xml:id="stk40" contextRef="#ctx0" brushRef="#br0">28293 11942 0,'0'0'1,"-88"0"4,35 0 2,17 0 1,-17 0 0,36 0 1,-1 0-1,1 0 0,-1-18 1,-35 18 131,35-18-138</inkml:trace>
    </iact:actionData>
  </iact:action>
  <iact:action type="add" startTime="293254">
    <iact:property name="dataType"/>
    <iact:actionData xml:id="d41">
      <inkml:trace xmlns:inkml="http://www.w3.org/2003/InkML" xml:id="stk41" contextRef="#ctx0" brushRef="#br0">17586 10336 0,'-18'0'3,"1"0"7,-19 18 119,-17-18-122,-17 18 1,17-1-1,-18 19 1,-34-19 0,16 1 0,-69 35-1,52-36 1,18-17 1,-36 18-1,36-18-1,-35 0 2,17 0-1,-53 0 0,35 0 0,19 0 0,-19 0 1,-35 0-1,54 0 0,-19 0 0,36 0 0,-53-18 10,88 18-17,-71-17 3,-17-19 5,18 36-2,-1-17 2,1-1-3,17 1 4,18-1-4,-71 0 2,36-17 0,-1-18-1,-52 35 1,17-52 2,-17 17-2,-18 18-1,70-18 1,-35 18 1,89-1-1,17 19-1,18-1 2,-1 0-2,19 1 2,-1-1-1,0 0 7,1 1 11,-1-1-20,18-17 4,-17 17-3,-19 1 2,1-36-1,-18-18-2,0 18 3,18 0-1,-53-35 0,-18 35 0,53 18 0,35 17-1,-35-35 2,36 53-1,-1 0 0,18-17-1,0-19 90,53 19-81,18-19-7,-36 1-1,18 18-2,0 17 2,17-18 1,-35-17-1,36 17-1,17 18 2,18-18-1,-35 18 0,-18-17-1,52 17 2,-69-18-2,34 0 3,1 1-3,17 17 2,-17-18-3,17 18 4,-35-17-3,17 17 3,-17 0-4,-18-18 4,36 18-4,-1 0 3,-52 0-3,53 0 4,-18 0-4,-36 0 3,54 0-1,-36 0 0,0 0 0,36-18 0,-36 18 0,0 0 0,-17 0 0,35 0 0,-18 0 1,-17 0-2,17 0 2,0 0-2,-17 0 3,35-17-4,0 17 3,0 0 7,-35 0-10,52 0 3,-17 0-1,18 0 1,17 0-2,0 0 6,0 0-10,0 0 5,1 0-1,-19 0 2,-17 0-2,-18 0 10,-17 0-9,0 0 0,-1 0 9,1 0-1,-1 0-10,1 0 5,0 0-5,17 0 4,0 0-4,36 0 10,-36 0-7,18 0-3,35 17 4,-35-17-3,18 0 1,-36 18 0,18-18 0,-18 0 0,-17 0 0,17 18 0,-17-18 8,-1 17-7,36 1-1,18-1 9,-1 1-1,1-18-11,17 53 4,-17-35-2,17-1 3,-35 1-4,70 35 4,-87-53-4,69 53 3,-16-18 0,-19-17-1,1-1-2,-18 1 3,-36-18-2,36 35 2,-18-35 39,-17 0-33,0 18-6,-1 0-2,1 17 4,17-18-5,36 19 2,-36-1 0,0 0 2,36 1-4,-18-1 5,-35-35-6,34 17 4,-34 1-3,0 0 3,-1-1 23,1-17-8,-18 18-7,0 0-10,0-1 2,35 36 7,-35-35-10,0 35 10,0-18-7,0 0-2,0 1 2,-17 17-2,-19-18 3,19 0-4,-19 36 3,19-36-1,-1-17 2,18-1-5,-17 1 3,-1-1 0,0 1 9,1 0-10,-1-1 2,0-17 9,1 18-4,-1-18-6,18 18 0,-35-1 0,-1-17 2,1 18-4,-18 0 3,0-1-3,18 1 4,0 17-4,17-35 5,1 0-5,-1 18 3,0-18 7,1 0 39,-1 0-23</inkml:trace>
    </iact:actionData>
  </iact:action>
  <iact:action type="add" startTime="305865">
    <iact:property name="dataType"/>
    <iact:actionData xml:id="d42">
      <inkml:trace xmlns:inkml="http://www.w3.org/2003/InkML" xml:id="stk42" contextRef="#ctx0" brushRef="#br0">3986 13194 0,'18'-18'11,"17"18"-8,-17 0 7,0-35-2,17 35-1,18-18 0,-18 18 4,53 0-5,0 0 1,18 0 2,-18-17 0,36-1 0,17 18-1,18-35 0,0 35-2,-18-18 3,-18 18-2,54 0 3,-1 0-4,0 0 3,-35 0 0,71-35 0,0 35-3,-1 0 3,-34 0-3,17 0 5,-18-18-6,-52 18 6,34 0-6,-52 0 5,0-35-4,-35 35 2,17-18 0,-18 18 0,-34-17 0,52 17 0,-35-18 1,17 18-1,19 0 0,-19-35-1,18 35 3,36-18-3,-1 18 2,-35 0-2,71 0 1,-18 0 0,-17 0 1,17 0-3,-18 0 4,-34 0-5,-1-35 6,18 35-5,-54 0 4,54-18-4,-70 1 4,34 17-4,1 0 3,-1 0-2,18 0 1,-52 0 0,17 0 0,17 0 0,-35 0 0,36 0 0,0 0 0,-18 0 1,-1 0-2,37 0 3,-19 0-4,1 0 3,-18 0-2,35 0 4,-35 0-6,35 0 7,-17 0-8,-19 0 7,19 0-5,-18 0 4,0 0-5,0 0 2,0 0 2,17 0-1,-17 0 1,71 0-2,-36 0 1,35 0 1,18 0-1,-17 0 0,-1 0-1,-17 0 1,53 0 1,-36 0-2,-34 0 2,34 0-4,-17 0 6,0 0-4,35 0 1,-18 0 0,-35 0 1,36 0-3,-18 0 4,53 0-4,-18 0 3,70 0-2,-87 0 2,17 0-2,0 0 1,18 0 0,-89-18 0,19 18 0,-37-18 0,-34 18 8,0 0-7</inkml:trace>
    </iact:actionData>
  </iact:action>
  <iact:action type="add" startTime="310635">
    <iact:property name="dataType"/>
    <iact:actionData xml:id="d43">
      <inkml:trace xmlns:inkml="http://www.w3.org/2003/InkML" xml:id="stk43" contextRef="#ctx0" brushRef="#br0">10178 14446 0,'53'0'184,"-18"0"-175,35 0-3,36 0 3,-35 0-2,35 0 2,52 0-2,-34 0 3,17 0-2,35 0-1,-52 0 0,-1 0 2,-35 0-2,54 0 3,-90 0-2,37 0-1,-1 36 1,-18-36 0,1 17 1,0-17-3,17 0 4,-18 0-3,-17 18 2,35-18-1,36 0 0,-1 0-2,1 0 3,-1 0-3,-35 0 6,54 0-8,-19 0 7,18 0-4,-35 0 1,-18 0-1,0 0 1,36 0 0,-36 0 0,53 0 0,-17 0 0,-1 0 0,54 0 0,-54 0 1,-17 0-2,-18 0 1,18 0 0,-18 0 2,-17-18-4,-1 18 3,18-17-3,-17 17 5,-18 0-5,17 0 3,-34 0-1,-19 0 2,1 0 4</inkml:trace>
    </iact:actionData>
  </iact:action>
  <iact:action type="add" startTime="312020">
    <iact:property name="dataType"/>
    <iact:actionData xml:id="d44">
      <inkml:trace xmlns:inkml="http://www.w3.org/2003/InkML" xml:id="stk44" contextRef="#ctx0" brushRef="#br0">17621 14393 0,'18'0'54,"17"0"-45,-17 0-1,52 0-1,19 0 3,-1 0-4,35 0 4,54 0-4,34 0 4,19 0-4,34 0 5,18 0-4,-35 0 2,-17 0-3,34 0 3,-34 0-3,69 0 4,-69 0-3,34 0 1,-34 0-1,-1 0 2,-17 0-1,-36 0 0,36 0-1,-36 0 2,0 0-1,1 0 0,-36 0 1,35 0-2,-17 0 2,-18 0-2,-17 0 2,-1 0-2,-70 0 3,18 0-4,-36 0 5,18 0 12,-36 0 56,19 0-62,-1-17-11,-35-1 2,35 18 0,0-18 0,18 18-1,-17 0 3,34 0-4,-17 0 5,18 0-4,-36 0 1,0 0-2,-17 0 7</inkml:trace>
    </iact:actionData>
  </iact:action>
  <iact:action type="add" startTime="322138">
    <iact:property name="dataType"/>
    <iact:actionData xml:id="d45">
      <inkml:trace xmlns:inkml="http://www.w3.org/2003/InkML" xml:id="stk45" contextRef="#ctx0" brushRef="#br0">8696 16563 0,'18'0'39,"17"0"-32,0 0 10,0 0-7,1 0-4,34 0 2,-17 0 0,71 0 0,-36 0 0,53 0-1,18 0 1,-18 0 0,70 0 0,-87 0-1,52 0 2,1 0-2,-1 0 4,1 0-5,-36 0 7,17 0-10,-17 0 6,1 0-2,69 0 5,1 0-10,-71 0 9,71 0-4,17 0 1,-17 0 1,-71 0 1,35 0-5,-17 0 3,17 0 7,-70 0-14,71 0 9,-54 0-4,0 0 3,1 0-2,17 0 2,124 0 8,-107 0-10,-16 0 4,69 0-7,-70 0 5,71 0-3,-18 0 4,18 0-3,-1 0 3,-17 0-5,-17 0 4,70 0 0,-18 0-2,-17 0 1,17 0 1,36 0-3,-36 0 3,35 0-1,1 0 0,35 0 0,-18 0 0,36 0 0,52 18 0,0 17 1,54 53-2,87-35 2,54 53-2,-1-71 2,-70 0-2,-53-17 3,-18-18-5,54 0 7,-160 0-7,54 0 6,-125 0-6,1 0 4,-53 0-2,-35 0 3,-71 0-4,1 0 2,-36 0 0,-36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5T03:00:57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05">
    <iact:property name="dataType"/>
    <iact:actionData xml:id="d0">
      <inkml:trace xmlns:inkml="http://www.w3.org/2003/InkML" xml:id="stk0" contextRef="#ctx0" brushRef="#br0">4692 6403 0,'53'0'134,"-36"0"-125,72 0-3,-19 0 4,1 0-2,17 0 0,0 0-1,-17 0 2,-36 0-2,36 0 2,17 0-3,-18 0 4,-17 0-3,0 0 2,-18 0-3,-17 0 3,0 0-2,17 0 3,-17 0 9,-1 0-16,1 0 6,0 0-1,34-18 0,-16 18-1,17 0 2,0 0-1,-1 0 0,19 0 0,0 0 0,-18-17 0,-18 17-1,35 0 3,-17-18-3,-17 18 2,-1 0-3,35 0 4,-17 0-4,-17 0 5,34 0-6,-35 0 6,1 0-6,34 0 5,1 0-4,-36 0 5,53 0-6,-17 0 4,17 0-2,-17 0 1,-19 0 1,1 0 0,18 0 0,-36 0-2,18 0 1,0 0-1,-35 0 2,52 0-3,-17 0 3,0 0 0,0 0 1,0 0-4,0 0 2,0 0-1,17 0 3,-34 0-5,-1 0 7,35 0-7,-17 0 3,-17 0-1,34 0 3,1 18-3,-36-18 1,-17 0 0,17 0 0,-17 0 0,-1 17 89,18-17-87,-17 0 81,17 18-82,-17-18 24,0 0-18,17 0-6,-17 18-1,-1-18 1,19 0 8</inkml:trace>
    </iact:actionData>
  </iact:action>
  <iact:action type="add" startTime="14137">
    <iact:property name="dataType"/>
    <iact:actionData xml:id="d1">
      <inkml:trace xmlns:inkml="http://www.w3.org/2003/InkML" xml:id="stk1" contextRef="#ctx0" brushRef="#br0">12100 6491 0,'18'0'86,"35"0"-78,17 0-1,19 0 2,-1 0-2,71 0 3,17 0-3,-35 0 2,35 0-3,36 0 4,-71 0-3,36 0 3,-19 0-5,19 0 6,-71 0-5,17 0 4,-35 0-5,36 0 4,-36 0-1,71 0 1,-71 0-2,0 0 2,0 0 0,0 0-3,-35 0 2,36 0 0,-19 0 0,18 0 0,0 0 0,-17 0 0,-18 0 1,0 0-2,35 0 2,-35 0-2,0 0 3,0 0-3,17 0 5,1 0-9,17 0 5,-70 0 0,52 0 1,1 0-3,-36 0 2,36 0 0,-1 0 2,18 0-3,1 35 0,-19-17 2,54-18-2,-19 18 2,-52-18-1,18 0 0,17 35-1,-53-35 3,18 0-3,0 0 1,0 0 0,0 0 1,-18 0-2,18 0 2,-35 0-2,52 0 3,1 18-5,0-18 6,17 0-5,-35 17 3,0 1-2,52-18 2,-52 0-2,-17 17 1,34-17 1,-35 0-1,-17 0-1,17 36 1,-17-36 1,0 0 126,35 17-126,-18-17 7,0 0-10,0 18 3,-17-18-1,0 0 1,-1 0-1</inkml:trace>
    </iact:actionData>
  </iact:action>
  <iact:action type="add" startTime="16522">
    <iact:property name="dataType"/>
    <iact:actionData xml:id="d2">
      <inkml:trace xmlns:inkml="http://www.w3.org/2003/InkML" xml:id="stk2" contextRef="#ctx0" brushRef="#br0">21643 6703 0,'18'0'14,"17"0"-3,-18-18-6,1 18 4,53 0-3,-1 0 5,1 0-4,17 0 0,0 0 1,18-35 0,35 35 0,0 0 0,18-18 0,17 18 0,1 0 0,-1 0 0,1-35-1,17 17 2,-71-17 0,18 35-2,-17-18 2,-1-17-2,-35 35 3,71-18-4,-53-17 3,-53 35 0,70-17-1,1-1-1,-36 18 3,0 0-4,18-18 2,-18 18-1,0 0 3,-17-35-2,-1 35-1,19 0 1,-1 0 0,0 0-1,0 0 2,71 0 0,-71 0-1,0 0 0,36 0-1,-36 0 2,0 0-2,0 0 2,1 0-2,-1 0 1,18 0-2,-18 0 4,0 0-4,0 0 4,36 0-3,-36 0 3,0 0-4,36 0 3,34 0-2,-34 18 2,17-1-3,18-17 3,-18 53-1,17-35 0,19-1 0,-54-17 0,54 36 1,-54-36-3,54 35 3,-19-35-1,-34 18 1,52 17-2,-35-35 2,18 0-2,-71 0 3,36 0-3,-36 0 3,0 0-5,-17 0 5,-36 0-3,53 0 3,71 0-5,-36 0 5,18 0-3,71 0 3,-18 0-5,53 0 5,-18 0-4,1 0 3,34 0-1,-52 0-1,-36 0 1,1 0 0,-54 0 1,18 0-1,-88 0-1,0 0 1,0 0 0,-35 0 0,-1 0 8,19 0-7,-1 0 15,18 0-16,-36 0-1,72 0 2,-19 0-3,18 0 4,36 0-2,-18 0 0,-71 0-2</inkml:trace>
    </iact:actionData>
  </iact:action>
  <iact:action type="add" startTime="19154">
    <iact:property name="dataType"/>
    <iact:actionData xml:id="d3">
      <inkml:trace xmlns:inkml="http://www.w3.org/2003/InkML" xml:id="stk3" contextRef="#ctx0" brushRef="#br0">2117 7990 0,'35'0'119,"53"0"-111,0 0-1,1 0 2,16 0-1,36 0 0,-17 0-1,-1 0 2,54 0-2,-71 0 2,17 0-1,1 0 1,-36 0-3,0 0 4,-17 0-4,17 0 3,0 0-1,-18 0-1,1-17 2,-18 17 1,0 0-4,17-36 2,-34 36 0,-1 0 0,36 0 0,-54 0 0,1 0 8,17 0-8,0 0 11,18 0-13,0 0 8,-35 0-2,35 0-8,0 0 6,0 0-5,17 18 6,1-18-5,-36 0 2,18 18 0,-18-18 0,53 35 0,-35-35 0,18 18 0,-18-18 1,0 0-2,17 17 2,18-17-2,-17 0 1,-18 0 1,0 0-2,17 0 3,1 0-4,-18 0 5,-18 0-6,36 0 5,-18 0-3,-36 0 2,36 0-3,0 0 5,0 0-6,-18 0 6,36 0-6,-54 0 5,36 0-4,-35 0 3,53 0-2,-19 0 2,1 0-2,-17 0 2,17 0-1,-1 0 0,-16 0 0,-19 0 0,1 0 1,35 0-2,-18 0 2,1 0-4,-1 0 5,18 0-3,-36 0 8,36 0-4,-35 0 5,17 0-11,-17 0 7,-1 0-7,1 0 3,0 0 0,-1 0 0,19 0 0,-1 0 0,18 0 0,-18 0 0,18 18 1,18-18-1,-54 0 0,36 0-1,-18 0 1,1 0 0,-1 0 1,0 0 8,1 0-10,-19 0 4,107 0 6,-36 0-14,0 0 8,0 0-5,-17 0 3,17 0-2,-53 0 2,18 0 2,-18 0-8,-17 0 14</inkml:trace>
    </iact:actionData>
  </iact:action>
  <iact:action type="add" startTime="26422">
    <iact:property name="dataType"/>
    <iact:actionData xml:id="d4">
      <inkml:trace xmlns:inkml="http://www.w3.org/2003/InkML" xml:id="stk4" contextRef="#ctx0" brushRef="#br0">2117 10072 0,'17'17'113,"19"-17"-106,-1 0-1,18 0 3,17 0-1,-17 0-1,18 0 3,17 0-4,-35 0 4,35 0-2,-17 0 0,17 0-2,-53 0 5,18 0-6,0 0 5,-35 0-4,35 0 4,17 0-4,-52 0 4,35 0-4,0 0 3,35 18-2,-35-18 2,17 18-1,54-1-1,-18 1 2,-18 35-1,-18-53 0,18 18 0,1-18 0,16 17 0,-34-17 0,17 35 0,0-35 0,-35 18-1,0-18 3,18 0-4,17 18 4,0-18-3,18 17 2,18 19-3,-1-19 4,-35-17-4,71 36 3,-36-19-2,19-17 2,-1 35-2,0-17 2,17-18-2,19 0 2,-36 0-1,35 0 0,-52 0 1,-1 0-1,-17 0 0,18 0 0,-36 0-1,0 0 0,-53 0 3,18 0-4,-35 0 11,-1 0-8,1 0 128,0 0-51,-1-18-70,-17-17-1,0 18-6,18 17-1,-18-36-1,35-17 2,-35 36 10,18-1-14,-18 0 4</inkml:trace>
    </iact:actionData>
  </iact:action>
  <iact:action type="add" startTime="29775">
    <iact:property name="dataType"/>
    <iact:actionData xml:id="d5">
      <inkml:trace xmlns:inkml="http://www.w3.org/2003/InkML" xml:id="stk5" contextRef="#ctx0" brushRef="#br0">19861 9701 0,'-35'0'15,"17"0"-7,1 0-1,-18 0 2,17 0-1,53 0 113,18 0-113,88 0 0,0-17 0,71 17-1,-18 0 1,53 0 1,-18 0 1,1 0-5,17 0 4,-71 0-3,53-18 4,-17 18-4,-36 0 6,-35 0-8,-17 0 6,17 0-4,-18 0 5,1 0-6,-1 0 3,-34 0 1,52 0 0,-18 0-2,-35 0 1,1 0 0,-1 0 0,18 0 0,-54 0-1,19 0 1,0-18 1,-18 18-1,-18-17-1,18-1 2,0 18 0,-18 0 0,35-17-4,-17 17 6,0 0-5,0 0 4,0 0-5,0 0 5,35 0-4,-35 0 3,18 0-2,-1 0 2,-17 0-2,35 0 1,1 0 1,-1 0-1,0 0 0,35 0-1,1 0 2,-36 0-1,18 0 1,0 0-2,0 0 2,-1 0-2,-16 0 2,-1 0-2,35 0 2,-35 0-2,1 0 2,-1 0-3,35 0 4,-52 0-4,52 0 6,-70 0-8,53 0 6,-35 0-4,17 0 3,0 0-1,0 0 1,-17 0-2,-1 0 1,1 0-1,17 0 1,-53 0 1,36 0-2,0 0 2,-54 0-2,36 0 2,-35 0-2,17 0 9,-17-18-7,-1 18 25,19 0-28,-1 0 12,35 0-11,-17 0 9,-35 0-8,35 0-2,17 0 3,19 0-1,-19 0 1,36 0-2,17 0 2,19 35-2,-37-35 1,-16 18 0,-36-18 0,-36 0 10,1 17 389</inkml:trace>
    </iact:actionData>
  </iact:action>
  <iact:action type="add" startTime="32826">
    <iact:property name="dataType"/>
    <iact:actionData xml:id="d6">
      <inkml:trace xmlns:inkml="http://www.w3.org/2003/InkML" xml:id="stk6" contextRef="#ctx0" brushRef="#br0">7655 11747 0,'36'0'101,"-1"0"-92,18 0-3,0 0 4,35 0-4,-53 0 5,53 0-6,1 0 6,16 0-5,-16 0 2,-1 0-1,0 0 2,-18 0-2,19 0 1,-1 0 0,0 0 0,-17 0 1,17 0-2,-18 0 2,19 0-1,-54 0 0,106 0 0,-70 0 2,123 0 6,-106 0-11,0 0 5,0-35-3,-53 35 4,36-17-6,-18 17 5,-18 0-4,18 0 4,-18 0-3,1 0 3,17 0-5,17 0 5,-17 0-5,18 0 4,17 0-2,35 0 2,-35 0-2,1 0 3,-1 0-2,18 0-2,-18 0 3,0 0-2,0 0 4,-17 0-4,17 0 0,-53 0 0,53 0 3,18 0-4,-18 0 4,54 0-4,-19 0 5,1 0-6,-1 0 7,0 35-6,19-18 2,-19-17-1,1 0 2,-36 0-3,0 18 3,18-18-2,-53 0 1,17 0 1,-34 0-2,-1 0 1,-18 0 0,19 0 0,-1 0 1,18 0 0,-35 0-2,34 0 2,1 0-1,-17 0 0,34 0-1,-17 0 3,-35 0-4,-1 0 4,1 0-5,0 0 52,-1 0-42,1 0 2</inkml:trace>
    </iact:actionData>
  </iact:action>
  <iact:action type="add" startTime="34753">
    <iact:property name="dataType"/>
    <iact:actionData xml:id="d7">
      <inkml:trace xmlns:inkml="http://www.w3.org/2003/InkML" xml:id="stk7" contextRef="#ctx0" brushRef="#br0">15787 11659 0,'17'0'111,"36"0"-103,18 0 0,17 0 0,36 0 2,-36 0-4,0 0 3,35 0-3,-34 0 5,-1 0-5,0 0 3,-17 0-2,17 0 1,-18 0-1,1 0 2,-36 0-1,53 0 0,-17 0 0,17 0 0,-17 0 0,-18 0 0,-1 0 0,1 0 0,18 0 1,-53-17-2,-1-1 2,1 18-2,0 0 3,17 0-3,-18 0 3,1-18-4,0 18 4,17 0-4,0 0 2,1-17 8,-19 17 0</inkml:trace>
    </iact:actionData>
  </iact:action>
  <iact:action type="add" startTime="35946">
    <iact:property name="dataType"/>
    <iact:actionData xml:id="d8">
      <inkml:trace xmlns:inkml="http://www.w3.org/2003/InkML" xml:id="stk8" contextRef="#ctx0" brushRef="#br0">19667 11642 0,'0'0'0,"36"17"8,-1-17-2,71 18 3,-53-18-3,70 35 3,1-35-2,-1 35 3,18-17-2,18-18 0,-71 18-1,36-18 0,-1 17 2,-35 1-2,0-18 2,36 0-2,-1 0 2,-34 0-1,34 0 1,1 18-2,-36-18 3,88 0-4,-52 0 4,-1 0-5,18 0 6,-17 0-5,-36 0 4,0 0-4,-53 0 5,1 0-6,-1 0 3,35 0 0,-52 0 0,0 0 0,-1 0 0,1 0 0,35 0 0,-35 0 1,34-18 8,-34 0 80,0-17-68</inkml:trace>
    </iact:actionData>
  </iact:action>
  <iact:action type="add" startTime="45046">
    <iact:property name="dataType"/>
    <iact:actionData xml:id="d9">
      <inkml:trace xmlns:inkml="http://www.w3.org/2003/InkML" xml:id="stk9" contextRef="#ctx0" brushRef="#br0">2963 13899 0,'53'0'160,"106"0"-139,88 0-19,35 0-1,36 0 5,52 0 3,53 0-1,107 0 1,16 0-3,-69 0 4,-54 0-4,-123 0 5,-71 0-6,-52 0 5,-107 0-4,-52 0 5,-1 0-6,19 0 77,-19 0-61,1 0-5</inkml:trace>
    </iact:actionData>
  </iact:action>
  <iact:action type="add" startTime="47247">
    <iact:property name="dataType"/>
    <iact:actionData xml:id="d10">
      <inkml:trace xmlns:inkml="http://www.w3.org/2003/InkML" xml:id="stk10" contextRef="#ctx0" brushRef="#br0">19191 13917 0,'18'-18'53,"-1"18"-43,54 0-3,17 0 3,36 0-4,17 0 3,35 0-3,53 0 5,18 0-5,-17 0 4,34 0-4,1 0 5,52 0-4,-52 0-1,-36 0 2,36 0 0,-54 0 0,19 0 0,-19 0 0,-17 0 0,-17 0 1,35 0-2,-1 0 3,-70 0-2,36 0 0,-36 0-1,35 0 2,-52 0-3,-1 0 4,54 0-4,-54 0 5,0 0-6,19-35 5,-54 35-4,-35 0 5,35-17-6,0 17 5,-35 0-4,35 0 2,-17 0 0,-18 0 0,17 0-1,18 0 1,-17 0 1,0 0-1,-19 0 0,-16 0 0,34 0 1,-52 0-1,52 0 1,1 0-2,-53 0 1,52 0-1,18 0 3,71 52-3,0 1 3,-36-53-6,-34 18 7,34-18-5,-52 0 4,-18 0-3,17 0 2,-52 0-1,-1 0-2,19 0 2,-19 0 0,1 0 17,17 0-18,-17 0 66,-1 0-65,19 0 2,34 0-4,-34 0 4,34 0-4,1 0 3,17 0-1,-18 0-2,-17 0 2,0-35 0,0 35 0,0-18 0,18 18 0,-36 0 0,0-18 0,-17 18 0,-1 0-1,1-17 2</inkml:trace>
    </iact:actionData>
  </iact:action>
  <iact:action type="add" startTime="50874">
    <iact:property name="dataType"/>
    <iact:actionData xml:id="d11">
      <inkml:trace xmlns:inkml="http://www.w3.org/2003/InkML" xml:id="stk11" contextRef="#ctx0" brushRef="#br0">26670 15575 0,'35'-18'192,"53"18"-185,36 0 0,17 0 3,71 0-4,17 0 3,53 0-2,18 0 2,-35 0-1,-36 0-1,36 18 1,-54-18 0,-34 0 2,-36 0-2,17 0-1,-52 0 0,18 0 2,-71 0-1,0 0 1,-18 0-3,0 0 4,0 0-4</inkml:trace>
    </iact:actionData>
  </iact:action>
  <iact:action type="add" startTime="54263">
    <iact:property name="dataType"/>
    <iact:actionData xml:id="d12">
      <inkml:trace xmlns:inkml="http://www.w3.org/2003/InkML" xml:id="stk12" contextRef="#ctx0" brushRef="#br0">9402 15416 0,'-18'-17'10,"-17"17"-2,-1 0 1,-34-18-1,17 0 9,35 18-9,1-17-1,-19 17 11,36-18-11,-35 1 16,17-1-7,18-17 0,0-36-6,0 36-4,0-18 4,0-18-5,0 18 3,0 0 0,36-17 0,-1-18 0,35 0 0,-17-1 1,0 36 0,18-17-1,-18 17 0,0 0 0,0 0-1,-36 35 1,1 18 2,0-35 6,-1 35 0,1 0 0,-1 0-8,36 0-2,-35 0 4,53 0-4,-1 0 4,1 0-5,-36 18 5,36-1-4,34 19 9,19 34-11,17 1 1,-18-36 3,1 36 3,-54-54-5,1 36 1,-18-17 2,-18-19-2,18 1 2,-53-1-2,0 1 3,0 17-3,0 1 2,0 17-2,0-36 3,0 36-4,0 18 3,0-54-2,0 36 4,0 35 5,-53-17-11,18-18 5,0-18-4,-18 18 4,35-35-3,-17 17 3,17-17-6,-17-1 5,0 1 0,17-18-1</inkml:trace>
    </iact:actionData>
  </iact:action>
  <iact:action type="add" startTime="55675">
    <iact:property name="dataType"/>
    <iact:actionData xml:id="d13">
      <inkml:trace xmlns:inkml="http://www.w3.org/2003/InkML" xml:id="stk13" contextRef="#ctx0" brushRef="#br0">15064 15434 0,'-18'0'86,"-17"35"-76,17-35-3,-53 0 1,1 0 0,-18 0 0,0 0 1,-1 0-3,-34 0 3,-1 0-1,36 0 2,18-17-5,34-1 6,19 18-5,-19-35 3,19 35 8,17-18-12,0-17 5,0 17-3,0 1 1,0-19 0,-35 1 0,35 0 0,0 17 0,-18 0 1,18-17-2,-18 35 2,18-17-1,0-19 0,0 19-1,0-1 2,0-17-2,0-1 3,0-17-4,0 18 4,0-18-4,18 0 2,0 36-1,-18-1 1,17-17 1,1 17 7,-1-35-9,1 53 1,0-35 1,35 0-1,-36 17 0,1 0 0,52-17 0,-34 0 1,17 0-2,0 17 2,35-17-2,-35 17 3,17 0-5,18 1 5,54-36-4,-54 35 4,-35 1-3,53-36 2,-36 53-3,1 0 5,-36 0-5,0 0 4,-17 0-5,17 0 4,18 17 7,0 36 0,-35-35-8,-1-1 0,36 36 0,-35-53 0,17 36 0,0-1 0,-17-35 1,-18 18-2,18-1 2,-1 1-2,-17 17 9,36 0-8,-36-17-1,0 0 3,17 17-3,-17-17 2,0 17-3,0-17 3,0 17-2,0 0 1,-17-17 0,-1 35 0,-53 17 0,-17-17 0,35-18 0,-35 18 0,-18 36 0,36-54 1,-36 35 0,53-52-2,35 0 2,-35 17-2,18 0 1,-18 18 0,35-53 1,-17 88-1,18-70 1,-19 17-3,1 0 4,35 1-5,0-19 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5T03:02:04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41">
    <iact:property name="dataType"/>
    <iact:actionData xml:id="d0">
      <inkml:trace xmlns:inkml="http://www.w3.org/2003/InkML" xml:id="stk0" contextRef="#ctx0" brushRef="#br0">2681 3863 0,'18'0'93,"35"0"-84,17 0-1,18 0-1,1 0 2,16 0-2,1 0 2,-18 0-2,36 0 3,-1 0-3,-34 0 4,-1 0-7,0 0 7,-17 0-6,17 0 7,0 0-8,18 0 6,0 0-3,-18 0 1,18 0 0,-18 0 0,0 0-1,0 0 2,0 0-1,-17 0 0,17 0-1,-17 0 3,17 0-3,0 0 2,36 53-1,-1-36-1,-35-17 3,71 18-3,-36-18 1,1 0-1,-18 0 2,0 18-3,70-18 4,-53 0-4,71 0 4,-70 53-4,-1-53 4,1 17-4,-1-17 3,-52 18-2,-1-18 1,19 0 1,-36 0 0,17 0-1,-35 0-2,18 0 3,18 0-1,-36 0 0,18 0 0,18 0 1,17 0-2,-18 0 1,19 0 0,-36 0 1,35 0-2,-35 0 3,35 0-5,-18 0 6,19 0-6,-1 0 6,-18 0-5,36 0 4,-35 0-4,17 0 4,-35 0-4,35 0 2,0 0 0,0 0 0,1 0 0,-1 0 0,0 0 0,18 0 0,-18 0 19,88 0-26,-105 0 2,17 0 8,-35 0-6,35 0 5,-17 0-4,17 0 5,-35 0-5,35 0 3,0 0-3,1 0 6,-19 0-8,18 0 6,36 0-4,-36 0 5,53 0-4,-17 0 0,-1 0 0,0 0 1,19 0 0,-54 0 1,35 0-2,1 0 2,-36 0 0,0 0-2,-17 0 1,-18 0 0,-1 0 0,37 0-1,-19 0 3,1 0-3,-54 0 2,72 0-3,-19 0 5,1 0-5,-18 0 4,-18 0-3,35 0 7,-52 0-13,35 0 8,-18 0 0,-17-18-3,17 18 3,-17 0-2,17 0 2,0 0-2,1-17 2,34 17-2,-17 0 2,18 0-2,-18 0 1,17-18-1,-17 18 2,18-18-2,-54 18 3,19 0-4,-1-17 6</inkml:trace>
    </iact:actionData>
  </iact:action>
  <iact:action type="add" startTime="4243">
    <iact:property name="dataType"/>
    <iact:actionData xml:id="d1">
      <inkml:trace xmlns:inkml="http://www.w3.org/2003/InkML" xml:id="stk1" contextRef="#ctx0" brushRef="#br0">18962 3581 0,'17'0'62,"54"0"-52,17 0-5,18 0 5,0 0-4,35 0 3,0 0-2,-35 0 3,0 0-4,17 0 2,18 0 0,-17 0 0,35 0-1,-54 0 4,54 0-4,-35 0 3,-19 0-3,72 0-1,-54 0 3,36 0-2,-53 0 2,70 0-2,1 0 3,-19 0-4,-34 0 4,52 0-3,-70 0 2,18 0-3,-36 0 5,35 0-4,1-36 2,-36 36-3,18-17 3,-36 17-2,-17 0 0,35 0 2,1 0-1,52-36 0,-88 36 0,17 0 0,18 0-1,-17 0 1,17 0 0,-17 0 0,-36 0 0,36 0 1,17 0-3,-18 0 4,-17 0-3,35 0 2,18 0-3,-18 0 6,1 0-6,-1 0 3,35 0-3,-35 0 3,36 0-1,-36 0-1,36 0 1,-1 18 0,1 0-1,34 35 2,-70-53 0,36 17-2,-1 1 2,19-18-2,-54 0 4,35 18-6,-17 35 3,0-36 0,-18-17 1,-17 18-1,34-18 1,-34 17-2,17-17 2,0 36-2,1-36 2,-54 0-2,35 0 3,-17 0-4,-17 0 4,17 0-5,-18 0 6,35 17-5,-17-17 3,-17 18-1,34 0-2,1 17 1,52-17 2,-35-1-1,36 1 0,-18-18 0,-18 35 0,0-35 1,0 0-3,18 0 4,-53 0-3,35 0 2,-17 0-2,17 0 2,0 0-2,-17 0 4,17 0-6,0 0 5,0 0-5,0 0 6,18 0-4,0 0 3,0 0-5,-18 0 5,0 0-3,1 0 1,-19 0-1,-35 0 2,18 0-2,-17 0 2,-1 0 0,-18 0 14,1 0-14,0 0 7,17-18-9,0-17 2,1 18-3,-19-1 5,54 0-5,-1-17 5,-34 17-6,34 1 5,-35 17-5,18 0 5,0-36-5,-17 19 4,-19 17-2,1 0 2,17-18-2,-17 1 2,-1 17-1,19-18 0,-19 18 8,19-18-7,-19 18-2,1-17 2,35-1-2,17-17 2,-17 17-2,35 0 4,-35 1-6,0 17 6,53-36-6,-53 19 5,18-1-4,-36 18 5,-17 0-6,17-17 8,-18 17 6,19 0 30,-19 0-25,1 0 1,17 0-9,-17 0 647,0 0-655,-1 0 0,1 0 0,-1 0 0,19 0 7,-19 0 1,1 0 8,17 0 0</inkml:trace>
    </iact:actionData>
  </iact:action>
  <iact:action type="add" startTime="50775">
    <iact:property name="dataType"/>
    <iact:actionData xml:id="d2">
      <inkml:trace xmlns:inkml="http://www.w3.org/2003/InkML" xml:id="stk2" contextRef="#ctx0" brushRef="#br0">18415 3510 0,'18'0'170,"17"0"-163,-17 18 10,-1-18-12,36 0 5,-35 0 6,17 0-11,-17 17 11,-1-17 1,1 0 1,0 0-11,-1 0 1,18 18 8,-17-18 0,0 18 1,17-18-12,-17 17 6,-1-17-5,19 18 5,-1 0 3,-17-18-8,-1 17 5,18-17 435,-35-17-414,18 17 33</inkml:trace>
    </iact:actionData>
  </iact:action>
  <iact:action type="add" startTime="59332">
    <iact:property name="dataType"/>
    <iact:actionData xml:id="d3">
      <inkml:trace xmlns:inkml="http://www.w3.org/2003/InkML" xml:id="stk3" contextRef="#ctx0" brushRef="#br0">2558 3898 0,'0'-17'63,"-18"17"-49,0-18-6,18 0 8,-17 1-7,-19-1-2,36 0 2,-17 1-2,-1-19 3,1-34 9,-1 52-12,18-17 15,0 17-16,0 1 11,0-19-9,-18 36-1,18-17 3,0-19-4,0 1 2,0 18 0,-17-1 0,17-17 2,0 17-2,0-17 0,0-1 0,0 1 0,0 18 0,0-19-1,0 19 0,0-19 4,0 19-6,0-19 6,0 19-5,0-18 9,35-18-5,-17 35-5,17-17 5,0-36-3,-17 36 0,17 0 3,0 17-3,1-35 1,-1 18 1,-18-1-2,19-16 1,-1 34-1,0-17 2,18-36-1,-35 53-1,-1-17 2,36 18-1,0-19 1,-35 19-2,0-19 1,17 36 1,18-35 0,-36 17-3,19-17 5,34 17-6,1-17 6,-36 18-5,36-19 3,-1 19-3,36-36 2,-71 35 0,36 0 2,-1-17-3,1 18 1,0-1 1,-19 18-2,1 0 1,18 0-1,-18-18 2,0 18-1,0 0 1,17 0-2,-17 0 1,0 0 0,0 0 1,0 0-2,-18 0 1,36 0-1,-18 0 2,17 0-3,-17 0 5,18 0-5,-18 0 3,35 0-2,0 0 4,53 0-5,-17 0 2,-1 0-1,1 0 2,52 0 0,-35 0-1,35 0-1,-17 0 1,-18 0 0,0 0-1,-17 0 2,-1 0-1,1 0-1,-36 0 1,0 0 2,0 0-3,-17 0 2,17 0-2,-17 0 1,17 0-1,-35 0 3,35 0-3,0 0 2,18 0-3,0 0 5,70 0-4,-17 0 0,17 0 1,36 0 0,-36 0 0,54 0 0,-1 0 0,0 0 0,18 0 0,-17 0 0,-19 0 0,-17 0 0,-35 0 0,70 0-1,-17 36 2,0-1-2,-71-35 2,70 35-3,-34-17 5,17 17-4,-18 0 2,-52-35-1,-36 0 4,0 18-10,-17-18 8,17 18-3,-18 17 0,36-18 1,18 19 1,34 17-1,-16-18 0,87 36 0,-53-19 0,1-34 0,17 53 0,-53-54 1,0 54-2,-88-54 1,0 1 0,-18-18 6,-35 18-3,0-1 60,0 1-63,0 17 0,0 1 0,0 16 0,0-34 0,-18 17 0,1 18 0,-1-53 0,18 53-1,-18-35 1,1 35 0,17-36 1,-35 72-2,17-89 2,0 35-2,-17 35 3,0-34-3,-1 34 3,1 1-4,0-18 3,35-18-3,-53 18 4,18 18-3,-36 17 2,18-53 6,18 0-5,35 1-4,-53-19 2,18 18-1,-1-17 2,19 0-2,-18-18 10,17 17-1</inkml:trace>
    </iact:actionData>
  </iact:action>
  <iact:action type="add" startTime="62190">
    <iact:property name="dataType"/>
    <iact:actionData xml:id="d4">
      <inkml:trace xmlns:inkml="http://www.w3.org/2003/InkML" xml:id="stk4" contextRef="#ctx0" brushRef="#br0">16175 4145 0,'-35'18'108,"17"-18"-99,-35 0 2,-18 0-6,-17 0 4,0 0-3,0 0 4,-36 0-3,36 0 2,18 0-2,-1 0 0,18 0 2,18 0-1,0-18 1,17 18 14,0 0-14,1-18-2,17 1 2,-18 17 0,0-18-1,1 1 9,17-1-9,-18 18 0,1-53-3,-1 0 12,0 18-1,1-18-7,17 35 4,-36-17 12,36 17-18,0 1 2,0-1 7,0 0-9,0 1 3,0-18 6,0-1-10,0 1 10,0 17-5,0 1-6,0-19 7,0 19 3,0-19-10,0 19 22,0-18-18,0 17 22,0 0-1,18 1-22,0-1 9,-18-17-9,35 17 0,-17 18 0,-1-18-1,18-17 2,-17 18-1,0-1 8,35 18-7,-18 0 7,0-35-11,-35 17 11,53 18-8,-53-18 1,18 18-2,17 0 1,0 0 11,-17 0-12,0-17 1,-1-1-1,1 18 9,-1 0-7,1 0-3,0 0 3,35 0-1,-18 0 3,-17 0-6,35 0 5,-36 0-5,18 0 7,-17 0-7,17 0 5,-17 0-4,0 0 4,17 0-4,0 18 2,0-18 0,1 17 0,34 19 1,-52-36-1,0 0 0,17 17 0,-18 1 0,1-18-1,0 18 2,-1-18-2,-17 17 2,18 1-1,0-18 1,-1 17-2,1-17 9,0 18-7,-1 17 8,1-35-1,0 18-4,-1 0-4,1-1 17,-1 19-8,-17-19-1,18 1-7,17 17-3,-35-17 2,0-1 0,0 1 1,0 17-3,0-17 4,0 17-3,0-17 3,0 17 7,0-17-12,0 35 4,0-36-2,0 1 3,0 35-4,-17-35 4,-1-1-4,-17 18 3,17-17-2,-17 17 19,17-17-18,18 0 8,18-18 176</inkml:trace>
    </iact:actionData>
  </iact:action>
  <iact:action type="add" startTime="64630">
    <iact:property name="dataType"/>
    <iact:actionData xml:id="d5">
      <inkml:trace xmlns:inkml="http://www.w3.org/2003/InkML" xml:id="stk5" contextRef="#ctx0" brushRef="#br0">15610 2910 0,'0'-17'230,"71"17"-215,-18 0-6,-18 0-2,36 0 4,-54 0-6,19 0 5,-19 0-2,1 0 190,0-18-190,-1 18 0,18 0 0,1 0 1,-1 0-3,0 0 3,-17 0-1,0-18 0,-1 1 0,1 17 17,-1 0 8,1 0-27,0 0 3,-1 0-2,1 0 2,17 0-2,-17 0 1,0 0 0,17 0-1,-17 0 1,17 0 226,0 17-225,0 1 13,-17 0-6,-18-1-7,18-17-2</inkml:trace>
    </iact:actionData>
  </iact:action>
  <iact:action type="add" startTime="68199">
    <iact:property name="dataType"/>
    <iact:actionData xml:id="d6">
      <inkml:trace xmlns:inkml="http://www.w3.org/2003/InkML" xml:id="stk6" contextRef="#ctx0" brushRef="#br0">15434 2575 0,'18'0'22,"17"0"-12,35 0 5,1 18-7,0 0 0,-36-1-1,18-17 1,-18 18 1,0-1-1,1 1-1,17-18 2,-36 0-1,54 18 1,-54-18-2,19 17 2,-19-17-2,1 0 2,17 0-2,-17 0 9,-1 0 10,1 0-4,0 0-14,-1 0 8,19 0 49,-19 0-57,36 0 0,-17 0 0,-1 0 0,0 36 1,-17-36 7</inkml:trace>
    </iact:actionData>
  </iact:action>
  <iact:action type="add" startTime="69313">
    <iact:property name="dataType"/>
    <iact:actionData xml:id="d7">
      <inkml:trace xmlns:inkml="http://www.w3.org/2003/InkML" xml:id="stk7" contextRef="#ctx0" brushRef="#br0">16422 2505 0,'0'35'86,"35"0"-77,-17 1-2,17 16 1,18 1 0,-18-35 1,36 70-3,-18-70 3,0 17-3,-36 0 4,36-17-3,-35-18 3,-54 35 189,-16-35-190,-19 0-2,18 0 2,-17 0-4,17 18 4,-18-18-2,36 18 1,17-18 0,1 0 1,-1 0-1,0 0 48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5T03:20:47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248">
    <iact:property name="dataType"/>
    <iact:actionData xml:id="d0">
      <inkml:trace xmlns:inkml="http://www.w3.org/2003/InkML" xml:id="stk0" contextRef="#ctx0" brushRef="#br0">5821 8678 0,'35'0'109,"0"0"-100,1 0 0,34 0-3,-17 0 4,-18 0-4,36 0 3,0 0-2,-19 0 2,37 0-1,-36 0 2,35 0-4,-18-17 2,1 17-1,-18-18 1,0 18 1,17 0-2,-34-18 2,-1 18-1,35 0 0,-34-17 0,-1 17 1,35 0-2,-17 0 2,18 0-2,17 0 2,0 0-2,-35 0 2,35 0-3,18 0 4,-70 0-4,34 0 5,-17 0-5,0 0 4,-18 0-5,36 0 5,-54 0-4,54 0 4,-18 0-4,-35 0 2,52 0 0,-35 0 0,1 0 0,-1 0 1,35 0-2,-34 0 1,-1 0 0,53 0 0,-17 0 1,-18 0-1,17 0 1,54 0-3,-36 0 4,0 0-4,0 0 4,-35 0-4,35 0 4,-35 0-4,-35 0 4,17 0-4,-17 0 4,0-18-4,-1 18 4,1 0 13,-1-18-15,19 18 8,-1 0-8,-35-17 0,35 17 1,1 0-3,16 0 3,-16-18-2,34 18 3,-17 0-3,18 0 2,-18-17-1,-18 17 1,-17 0-4,-1 0 5,19-18 7,-19 18 69,1 0-79,17-18 1,-17 18 10,-1-17-11,1 17 131,17-18-123,1 18 96,-19 0-80,1 0 35,17 0-59,0 0 1,1 0-1,-19 0 3,1 0-3,0 0 1,-1 0-1,1 0 90</inkml:trace>
    </iact:actionData>
  </iact:action>
  <iact:action type="add" startTime="36369">
    <iact:property name="dataType"/>
    <iact:actionData xml:id="d1">
      <inkml:trace xmlns:inkml="http://www.w3.org/2003/InkML" xml:id="stk1" contextRef="#ctx0" brushRef="#br0">7902 9296 0,'0'-18'56,"18"18"-48,17 35 0,-35 1 8,18 17-9,-1-53 3,-17 35-4,18-18 5,0-17-6,-18 36 5,17-1-4,1-35 4,0 18-5,-18-1 4,17 1-2,1 0 51,-18-1-42,18 1-8,-18-1 8,0 1 15,17-18 41,-17 18-65,18-1 26,-1 1-1,19 35-23,-1 0 8,-17 0-1,-1-53-11,1 0 77,17 0-34,-17 0-9,-1-18-23,1 0 0,0 1 0,-18-18-7,17 17-2,1 18 4,-18-35-7,0 17 4,35-17 0,-17-1 2,0 19-4,-1-36 2,-17 0 9,18 35-9,-1 1 0,1-19 0,0 1 0,-1 18 0,-17-1 0,18 0 1,0 1-2,-18-1 8,0 0-4,0 1 4,17-19-9,1 36 5</inkml:trace>
    </iact:actionData>
  </iact:action>
  <iact:action type="add" startTime="37945">
    <iact:property name="dataType"/>
    <iact:actionData xml:id="d2">
      <inkml:trace xmlns:inkml="http://www.w3.org/2003/InkML" xml:id="stk2" contextRef="#ctx0" brushRef="#br0">9084 9102 0,'0'35'39,"0"0"-33,-18 18 2,1 18 1,17-54-1,-18 19 0,18 17 0,-35 17 0,35 1 9,0-54-1,0 19 1,0-19 5,17 1 5,-17 17-12,18-35 3,0 18 35</inkml:trace>
    </iact:actionData>
  </iact:action>
  <iact:action type="add" startTime="38721">
    <iact:property name="dataType"/>
    <iact:actionData xml:id="d3">
      <inkml:trace xmlns:inkml="http://www.w3.org/2003/InkML" xml:id="stk3" contextRef="#ctx0" brushRef="#br0">9701 9225 0</inkml:trace>
    </iact:actionData>
  </iact:action>
  <iact:action type="add" startTime="38961">
    <iact:property name="dataType"/>
    <iact:actionData xml:id="d4">
      <inkml:trace xmlns:inkml="http://www.w3.org/2003/InkML" xml:id="stk4" contextRef="#ctx0" brushRef="#br0">9701 9225 0,'0'18'56,"0"17"-42,0-17 3,0 17-9,-17 0-1,17 1 2,-36 16 0,19-52-3,-1 53 3,1-35-1,-1 17 0,0-17-1,1-18 10,17 18 64</inkml:trace>
    </iact:actionData>
  </iact:action>
  <iact:action type="add" startTime="39691">
    <iact:property name="dataType"/>
    <iact:actionData xml:id="d5">
      <inkml:trace xmlns:inkml="http://www.w3.org/2003/InkML" xml:id="stk5" contextRef="#ctx0" brushRef="#br0">9490 9366 0,'0'18'55,"0"0"-48,35-1 1,0 18 7,1-17-7,-19-18 9,18 35-10,-35-17 2,36 0-2,-1-18 3,-17 35-3,17 0 9,-17-17 0,-1-18 106,-17-18-115</inkml:trace>
    </iact:actionData>
  </iact:action>
  <iact:action type="add" startTime="40419">
    <iact:property name="dataType"/>
    <iact:actionData xml:id="d6">
      <inkml:trace xmlns:inkml="http://www.w3.org/2003/InkML" xml:id="stk6" contextRef="#ctx0" brushRef="#br0">10160 9066 0,'0'0'1,"106"89"7,-53-72-4,0 18 4,-18-17 0,-17 0 0,-1-1 1,-17 1 23,0 0-24,0 17 1,0-17-3,0 17 4,0 0-3,0 18 3,0-18-4,-17 18 3,-1-17-3,0 16 6,1-34-7,-19 17 6,36-17-7,-17 0 126,-1-18-123,0 0 9,1 17 11</inkml:trace>
    </iact:actionData>
  </iact:action>
  <iact:action type="add" startTime="42931">
    <iact:property name="dataType"/>
    <iact:actionData xml:id="d7">
      <inkml:trace xmlns:inkml="http://www.w3.org/2003/InkML" xml:id="stk7" contextRef="#ctx0" brushRef="#br0">9066 9737 0,'18'17'160,"0"-17"-145,-1 0 43,1 18-3,-18 0-22,18-18-9,-1 0 23,-17 17-39</inkml:trace>
    </iact:actionData>
  </iact:action>
  <iact:action type="add" startTime="44276">
    <iact:property name="dataType"/>
    <iact:actionData xml:id="d8">
      <inkml:trace xmlns:inkml="http://www.w3.org/2003/InkML" xml:id="stk8" contextRef="#ctx0" brushRef="#br0">8184 10195 0,'53'0'47,"18"0"-39,-1 0 0,19-17 0,-19 17 0,1-18 0,17 18 0,0-18 0,0 18 0,-17 0 0,-1 0 2,1 0-4,-18 0 3,17 0-3,19 0 4,-19 0-3,18 0 2,1 0-2,-1 0 2,0 0-2,-17 0 3,-1 0-4,1 0 3,-18 0-2,17 0 2,-35 0-1,18 0-1,0 0 1,-17 0 1,-1 0 214</inkml:trace>
    </iact:actionData>
  </iact:action>
  <iact:action type="add" startTime="56353">
    <iact:property name="dataType"/>
    <iact:actionData xml:id="d9">
      <inkml:trace xmlns:inkml="http://www.w3.org/2003/InkML" xml:id="stk9" contextRef="#ctx0" brushRef="#br0">2311 6932 0,'53'0'7,"-36"0"4,54 0-7,-1 0 6,36 0-3,18 0 0,-1 0 2,18 0-1,0 0 0,71 0 0,0 0 0,-36 0 0,89 0-1,-1 0 2,-17 0-1,-35 0 0,17 0 0,-17 0 0,-1 0 1,-34 0-1,17 0 1,-35 0-3,-36 0 5,18 0-6,-53 0 6,1 0-5,-1 0 4,-35 0-5,17 0 5,1 0-4,-18 0 3,0 0-1,17 0-1,-17 0 2,18 0-2,-1 0 2,18 0-1,36 0 0,-36 0 0,0 0 1,1 0-3,-37 0 3,37 0-1,-1-18 1,-18 18-2,-17 0 2,-17 0-2,16 0 2,-16 0-2,-1 0 2,0 0-3,36 0 6,-36 0-8,18 0 5,18 0-1,17 0-1,-53 0 1,53 0 0,-35 0 0,35 0 1,1 0-2,-1 0 1,35 0-1,1 0 1,-1 0 1,-35 0-1,36 0 1,-18 0-3,88 18 4,-53 0-2,18-1 1,-18 1-2,-18 0 1,1 17 0,34-35 1,-34 35-3,-36-17 5,71-1-6,-89-17 4,71 18-2,-52-18 1,-1 53 1,-35-53-2,17 0 1,19 18 0,-19-18 0,-52 0 1,35 0-1,-18 0-1,-17 0 3,-1 0 6,1 0-9,17 0 33,-17 0-22,35 0-12,-36 0 2,36 0 0,-35 0 0,52 0 0,-34 0 0,34 0 0,-34 0 0,-1 0-1,-18 0 1,1-18 376,17 0-374,18 1 17,-35-1-16,0 0 78,17 18-80,-18-17-2,1-1 2,0 18 7,-18-35 0,17 17 7,1 18-1</inkml:trace>
    </iact:actionData>
  </iact:action>
  <iact:action type="add" startTime="59555">
    <iact:property name="dataType"/>
    <iact:actionData xml:id="d10">
      <inkml:trace xmlns:inkml="http://www.w3.org/2003/InkML" xml:id="stk10" contextRef="#ctx0" brushRef="#br0">15610 8520 0,'18'0'77,"0"0"-67,-1 0-3,1 0 10,17 0-1,-17 0-9,0 0 10,34-18-8,-34 18 38,17 0-30,1 0-1,-1 0-10,35 0 2,-34 0-1,34 0 2,18 0 1,-35 0-4,36 0 2,-1 0 0,35 0 1,1 0-2,17 0 1,18 0 0,-71 0 1,35 0-2,1-18 2,-71 18-1,17-17 0,1 17-2,-18 0 5,0 0-5,17 0 6,18 0-8,-17 0 5,-18 0-3,0 0 4,17 0-3,-34 0 1,16-18 0,-34 18 0,0-18 0,-1 18 0</inkml:trace>
    </iact:actionData>
  </iact:action>
  <iact:action type="add" startTime="61380">
    <iact:property name="dataType"/>
    <iact:actionData xml:id="d11">
      <inkml:trace xmlns:inkml="http://www.w3.org/2003/InkML" xml:id="stk11" contextRef="#ctx0" brushRef="#br0">18680 8431 0,'35'0'24,"53"0"-16,-17 0 0,52 0-1,-35 0 1,0 0-1,36 0 2,-36-35-2,-17 35 2,-1 0-2,18 0 1,-35 0 1,0 0-2,0 0 1,-18 0 1,18 0 0,-17 0-2,52 0 1,-35 0 0,0 0 1,0 0-2,17 0 3,1 0-4,-18 0 3,17 0-2,-17 0 3,35 0-3,-17 0 1,-18 0-1,0 0 1,0 0 1,0 0-2,-18 0 2,18 0-1,-18 0-1,18 0 1,-35 0 0,17 0 0,-18 0 111,1 0-94,35 0-17,-35 0 0,35 0 0,17 18 0,-52-18 0,-1 0 0,19 0 0,-19 0 137</inkml:trace>
    </iact:actionData>
  </iact:action>
  <iact:action type="add" startTime="65039">
    <iact:property name="dataType"/>
    <iact:actionData xml:id="d12">
      <inkml:trace xmlns:inkml="http://www.w3.org/2003/InkML" xml:id="stk12" contextRef="#ctx0" brushRef="#br0">15699 8749 0,'-18'0'21,"0"0"-12,1 0-2,-1 0 2,-17 18 7,-1-18 0,1 0-8,-18 0 0,18 0 8,0 0-10,17 0 4,0 0-2,1 0 8,-1 0 0,1 0-1,-1 0 3,0-18-11,1 0 1,-1 1 0,0-1 0,-17-17 0,0-18 8,17 35-8,-35-70 0,36 35 7,-19 35-5,19-17-4,17 0 5,-18 35-5,18-35 4,0 17-4,0 0 10,0-35-7,-35 0 9,35 36-13,0-18 2,0-1 2,0-34 7,17 17 0,-17 35-9,0 0 2,18-52-2,17 52 2,-17-17-1,17 0 0,-17-1 0,0 19 1,-1-1-2,36-35 3,-18 18 7,18 0-12,-17-1 3,-19 36-1,54-52 2,-54 34-2,19 18 1,17-53 1,-18 35-1,-18 1-1,19-19 2,17 19-1,17-19 0,1 1 7,-36 35-5,18-17-3,53-19 1,-36 1 0,19 35 1,-1 0-2,0 0 3,18 0-4,0 0 5,17 0-6,-35 0 4,18-18-3,18 1 4,-54 17-3,18-18 2,1 18-2,-1-35 0,-18 35 1,54 0 0,-71 0 0,35 0 0,0 0 0,18 0 0,-18 0 0,0 0 0,0 0 1,-17 0-2,0 0 2,-54 0-1,1 0 0,17-18 0,-17 18 19,17-17-14,-17 17 11,-1 0-16,1-36 7,0 19 2,-1 17 15,1 0-7,17 0-1,-35-18-15,88 18-2,-35 0 1,71 0-1,-54 0 2,36 0-3,35 0 4,18 0-4,-18 0 4,-17 0-3,17 0-1,-18 0 3,-35 0-1,-52 0 0,34 0 1,-17 0-1,18 0 0,-18 0-1,17 0 2,36 53-1,-35-53-1,-1 18 3,18-1-4,18 18 3,-18-35-1,36 36 1,-36-19-2,35-17 2,36 18-2,-71-18 3,36 35-5,-54-35 4,-17 0-2,-35 0 2,0 0 80,-1 18-74,19-18 10,-19 0-16,36 18 7,-35-1 79,-1 1-89,-17 17 11,18-17-9,-18-1 1,0 19-3,35-19 3,-35 19-1,0-19 1,18 19-2,0-19 2,-18 1-2,0-1 3,0 1-5,17 0 6,1 17-5,-18-17 5,0-1-6,17 36 3,-17-18 0,18 1-1,17 17 1,-35-18 0,18 0 1,-18-17-2,0-1 3,0 1 5,0 17 2,0-17-11,0 0 11,0 17-8,0 0-3,0 18 3,-18-53 8,1 35-10,17-17 4,0 0 3,-18-1-8,0 1 4,1 0-4,-18 17 2,-1-17 0,-17 17 0,36-18 0,-1 1 1,-17 17-1,17-17 0,1-18 0,-19 0 9,36 18-1,-17-18 7,-19 0-7,19 0-6,-19 0 5,19 0-8,-1 0 2,-17 0-2,0 0 3,-1 17-4,19 1 1,-19-18 11,19 0-11,-1 0 42,0 0-26,1 0-7,-36 18-7,35-18-2,-35 0 3,-17 0-4,52 0 4,-52 0-4,-1 0 3,36 0-2,-36 0 2,18 0-2,36 0 0,-36 0 1,17 0 0,-16 0 9,34 0-8,-35 0-3,35 0 3,-17 0-1,-18 0 1,36 0-3,-36 0 3,0 0-2,0 0 3,0 0-3,-18 0 2,1 0-2,-18 0 3,35 0-4,-36 0 5,37 0-6,-19 0 5,18 0-4,-17 0 3,17 0-2,-18 0 0,-17 0 2,0 0-1,17 0 0,-17 0 0,35 0 0,0 0 1,-17 0 5,17 0-9,-18 0-2,18 0 6,18 0-1,0 0-1,-18 0 2,35 0-2,-17 0 3,-1 0-4,-16 0 10,16 0 0,19 0-6,-19 17-3,-17-17 4,36 0-6,-54 0 3,18 0-1,0 0 2,0 0 0,-17 0-2,-18 18 1,-18 17-1,35-35 2,-17 35-1,0-35 0,-36 53 0,36-53 0,-18 18 0,-17 0 1,35-18-2,0 17 3,-18-17-4,-18 53 5,36-35-7,0-18 7,-36 17-5,54-17 4,-18 18-4,-1-18 1,19 0 2,-18 0-1,17 0-1,36 0 1,-18 0 1,35 0-1,-17 0 0,17 0 0,1 0 0,-1 0 0,1 0 32</inkml:trace>
    </iact:actionData>
  </iact:action>
  <iact:action type="add" startTime="77789">
    <iact:property name="dataType"/>
    <iact:actionData xml:id="d13">
      <inkml:trace xmlns:inkml="http://www.w3.org/2003/InkML" xml:id="stk13" contextRef="#ctx0" brushRef="#br0">6174 8661 0,'-18'0'8,"-17"0"62,17-18-47,0 0-14,-17 18-2,17-35 3,1 35-3,-54-35 3,54 0-5,-36-1 4,35 19-2,-35-1 3,36 0-4,-1 1 4,0 17-3,1-18 1,-1-17 0,0 35 8,18-35 1,-17-1-10,-1 36 2,0-53-2,1 18 10,17 0-2,0 17-6,0-17-2,0 0 2,0-18-1,0 35 2,0-35-5,17 0 5,36 0-4,-53 36 4,53-19-4,-35-17 3,0 1-3,-1 34 2,36-35 0,-35 35 0,17-17 0,-17 17 5,-1 1-11,19-1 7,-36 1-1,88-36 19,-88 35-21,35 0-4,18 1 4,18-19 1,-19 1 0,-16 17 2,34 1-2,36-1 3,-35-17-4,-18 35 4,-1-18-3,1 1 3,18-1-4,-36 18 3,36-35-2,-18 17 1,35 18 0,-35-18 1,88 18-1,-88-17 0,88-18 0,-35 35 0,17-18 0,1 0 0,-1 18 0,1-17 1,-36 17 0,35 0-3,-34 0 3,34 0-2,18 0 3,-17 0-4,-1 0 4,-35 0-4,0 0 3,18 0-2,-53 0 2,0 0-3,18 0 3,-36 0-1,18 0-1,-18 0 2,0 0 6,1 0 1,-19 0-8,36 0 1,18 0-2,-1 0 1,1 0 0,70 53 1,-53-36-1,36 1 0,-18 17 0,17 18 2,-52-35-4,34 17 4,-69-17-5,17-18 6,-36 17-6,19-17 36,-36 18-33,17 17-1,1-35 2,-18 71-1,70-1 0,36 71 0,-18-35 0,-52-35 1,52 35-1,-35-54 1,17 19 3,-17 17-8,-17-52 3,-36-19 0,35 18 2,-35-17-2,0 0 2,0-1 7,0 1-9,-35 17 17,-1-17-17,1 0 10,-18 34-9,18-16 0,17-1-1,-52 0 1,52-35 0,-53 53 0,54-35 0,-54-1 0,18-17 1,0 36-1,36-36-1,-1 0 2,0 0-2,1 0 66,-1 0-57,1 0-7,-19 0-2,-17-18 0,-176-35 39,211 53-42,1 0-3</inkml:trace>
    </iact:actionData>
  </iact:action>
  <iact:action type="add" startTime="80205">
    <iact:property name="dataType"/>
    <iact:actionData xml:id="d14">
      <inkml:trace xmlns:inkml="http://www.w3.org/2003/InkML" xml:id="stk14" contextRef="#ctx0" brushRef="#br0">8767 10442 0,'-36'0'136,"19"0"-129,-1 0 1,-35 0-1,35 0 1,-52 0 0,-1 0 0,54 0 1,-72 0-3,37 0 5,-37 0-5,19 0 4,-36-35-4,71 17 2,-71-17 0,35-18 1,1 35-2,52 1 2,-17-18-1,17 35-1,18-18 1,-35 0 0,35 1 1,-35-1-2,35 0 19,0 1-19,0-1 2,0 0-2,0 1 2,0-1 7,0 1 0,-18-1-9,18-17 24,0-1-22,0 1 5,0 17-5,0 1-1,0-36 1,0 0 6,0 35-7,0 1 0,0-19 0,18 1 1,-18 0-2,17 0 10,-17-1-9,18 36-1,35-70 4,-53 34-6,53 1 5,-18 0-4,-17-18 3,35 0-2,-36 18 4,18-1-5,-35 19 1,36-18 2,-1 17-1,-17-17 0,-1-1 0,1 19 0,35-19 0,-53 19 0,35-18 0,0 17 0,-17-17-1,17 17 2,-17 18-2,17-35 2,1 35-2,-1-18 2,0 18-2,18-18 3,-18 18-4,18 0 4,18-35-4,-36 35 4,36 0-4,-1 0 3,-35 0-2,36 0 1,17 0 0,-17 0 0,35 0 0,17 0 0,53 18 0,18 52 1,-17-17-2,35-35 2,-54 52-1,19-17-1,-19 0 2,-34-17-2,-54-19 3,1 18-3,-36-17 2,1-18 23,-19 18-18,1 17 5,-1-35-13,1 0 2,0 18 7,17 17 2,-17 0-9,-18-17-1,17 35 3,-17-18-4,0 0 2,0 36 0,0-53 1,0 52-1,0 1 0,0-18 0,-17 17 1,-89 18-4,53-35 6,-35 0-5,-36 18 4,54-36-4,-19 53 2,19-70 0,35-1 0,-18 1-1,35-18 51,-17 18-27,0-18-23,-1 0 0,1 17 1,-18-17-1,18 0 2,-36 36-4,36-36 266</inkml:trace>
    </iact:actionData>
  </iact:action>
  <iact:action type="add" startTime="82894">
    <iact:property name="dataType"/>
    <iact:actionData xml:id="d15">
      <inkml:trace xmlns:inkml="http://www.w3.org/2003/InkML" xml:id="stk15" contextRef="#ctx0" brushRef="#br0">11677 9207 0,'0'-17'263,"18"-18"-253,17 17-5,35 18 5,19 0-3,34-18 2,36-17-2,-71 0 5,35 17-8,54 18 4,-54-18 1,-17 1-2,0-54 1,-53 54 0,0-1-1,-18-17 1,0 35 1,-52 0 127,-1 0-119</inkml:trace>
    </iact:actionData>
  </iact:action>
  <iact:action type="add" startTime="83887">
    <iact:property name="dataType"/>
    <iact:actionData xml:id="d16">
      <inkml:trace xmlns:inkml="http://www.w3.org/2003/InkML" xml:id="stk16" contextRef="#ctx0" brushRef="#br0">11659 9402 0,'18'0'79,"0"0"-71,17 0-1,0 0 1,0 0 66,-17 0-12,35 17-53,53 1-2,-36-18 1,54 17 0,-18-17 0,70 0 0,-52 0 0,-1 0 1,0 0-1,-34 0 0,-1 0 0,-18 0 0,-17 0 0,-35 0 0,35-35 1,-35 35-3,-18-17 3,17 17 8,18 0-1,-17 0 37,17 0-36,1 0-9,17-18 0,-18-17 0,18 17 8,-18 0 0,-17 18-7</inkml:trace>
    </iact:actionData>
  </iact:action>
  <iact:action type="add" startTime="85927">
    <iact:property name="dataType"/>
    <iact:actionData xml:id="d17">
      <inkml:trace xmlns:inkml="http://www.w3.org/2003/InkML" xml:id="stk17" contextRef="#ctx0" brushRef="#br0">11942 9137 0,'52'0'142,"1"-18"-133,-35 18 0,35 0-3,0-17 3,-36 17-1,36 0-1,-17 0 2,-1 0-2,0 0 3,0 0-4,-17-18 4,0 18 7,17 0-10,-17 0 2,-1-18 5,1 18 10,0 0-8,-1 0-8,19 0 17,-1 0-9,-35-17 5,53-1-11,-36 18 22,19-18-25,-19 18 18,1 0-18,0 0 1,-1 0 9,1 0-10,-1 0 2,1 0 7,0 0-8,-1-17-1,1-1 2,0 18-2,-1-17 2,1 17 8,0 0 0,-1 0 4,1 0-4,-1 0 9,1 0-20,0-18 2</inkml:trace>
    </iact:actionData>
  </iact:action>
  <iact:action type="add" startTime="88960">
    <iact:property name="dataType"/>
    <iact:actionData xml:id="d18">
      <inkml:trace xmlns:inkml="http://www.w3.org/2003/InkML" xml:id="stk18" contextRef="#ctx0" brushRef="#br0">11677 9137 0,'0'-18'105,"18"18"-57,-1 0-9,18 0-31,-17 0 8,17-17-1,-35-1 11,18 18-3,0 0-7</inkml:trace>
    </iact:actionData>
  </iact:action>
  <iact:action type="add" startTime="101310">
    <iact:property name="dataType"/>
    <iact:actionData xml:id="d19">
      <inkml:trace xmlns:inkml="http://www.w3.org/2003/InkML" xml:id="stk19" contextRef="#ctx0" brushRef="#br0">2646 13070 0,'17'0'168,"1"0"-160,0 0 0,-1 0 0,19 0 0,-19 0 0,1 0 0,35 0 0,-18 0 0,18 0 0,18 0 1,17 0-2,0 0 2,0 0-2,36 0 2,-36 0-2,18 0 2,0 0-3,-36 0 4,1 0-2,-1 0 1,-52 0-3,35 0 4,-36 0-4,1 0 10,0 0-9,-1 0 1,1 0 0,0 0 0,17 0 0,0 0 0,18 0 1,18 0-1,-1 0-1,1 0 1,35 0 1,-54 0-1,54 0 0,-35 0 0,17 0 0,-35 0 1,18 0-3,-36 0 4,18 0-4,0 0 3,0 0-2,-18 0 2,53 0-2,-53 0 0,36 0 2,-18 0-1,35 0 0,-17 0 0,17 0 0,-18 0 1,1 0-1,-18 0 0,17 0 0,-34 0-1,16 0 2,1 0-1,-17 0 1,-1 0-2,-17 0 2,-1 0-1,19 0 0,-19 0-1,1 0 4,17 18-7,-17-18 6,-1 0-3,19 0 25,-19 0-25,1 0 18,0 0-18,17 0 2,0 18 8</inkml:trace>
    </iact:actionData>
  </iact:action>
  <iact:action type="add" startTime="114564">
    <iact:property name="dataType"/>
    <iact:actionData xml:id="d20">
      <inkml:trace xmlns:inkml="http://www.w3.org/2003/InkML" xml:id="stk20" contextRef="#ctx0" brushRef="#br0">14905 8678 0,'35'0'40,"18"0"-33,35 0 0,0 0 1,36 0 0,-1 0 1,18 0-1,-17 0 1,-36 0-2,36 0 2,34 0-2,-69 0 4,52 0-7,17 0 6,-16 0-3,-1 0 3,35 0-4,-52 0 4,-1 0-4,18 0 3,-35 0-2,-18 0 2,-53 0-2,54 0 2,-19 0-1,18 0-1,1 0 1,-1 0 0,18 0 0,-18 0 0,35-17 0,-52-1 0,-18 18 0,17-18 0,-17 18 0,18 0 1,-36-17-2,18 17 2,0 0-2,-18 0 1,36 0 1,-1 0-2,1 0 2,17 0-3,0 0 3,0 0-1,36 0 1,17 0-2,0 0 3,-35 0-4,-18 0 3,0 0-2,0 0 1,-17 0-1,-36 0 2,18 0-1,-17 0 0,-19 0 0,1 0 0,-1 0 0,19 0 26,-19 0-19,54 0 2,-18 0 0,-18 0-12,36 0 4,-1 0-2,1 0 2,-36 0-1,36 0 1,-1 0-3,-17 0 1,-18 0 3,18 0-2,-17 0 0,-1 0 8,-18 17-8,19-17 32,-19 0-33,54 36 2,-36-19-2,36 1 2,17 0-2,-17-18 2,17 35-2,-53-35 2,36 18-2,-54-18 0,18 0 2,-17 0 7</inkml:trace>
    </iact:actionData>
  </iact:action>
  <iact:action type="add" startTime="120640">
    <iact:property name="dataType"/>
    <iact:actionData xml:id="d21">
      <inkml:trace xmlns:inkml="http://www.w3.org/2003/InkML" xml:id="stk21" contextRef="#ctx0" brushRef="#br0">11042 13159 0,'35'0'150,"0"0"-141,36 0-2,-36 17 1,36 1 1,17 0-2,0-1 2,18-17-2,-18 35 1,18-17 1,-53-18-1,0 0-1,18 18 2,-1-1-1,-35 19 1,1-36-3,34 17 3,-35-17-1,1 18 0,-1-18 0,18 0 1,-35 18-2,34-18 1,-16 0 0,17 0 0,17 35 0,-17-35 0,0 17 0,35-17-1,-17 18 0,-36-18 1,53 18 1,18-18-1,18 17 1,-89 1-2,53-18 2,0 0-3,-17 0 5,17 0-5,0 0 4,0 0-5,36 0 6,-1 0-6,-34 0 4,69 0 0,-52 0-2,18 0 0,-1 0 2,18 0-1,-35 0 0,-18 0 0,0 0 0,-17 0 0,-18 0 1,35 0 0,-17 0-2,17 0 1,0 0 0,-17-18 1,34 1-2,-34-19 2,52 36-2,-70-17 3,53 17-4,-18-18 3,-35 18-3,35-17 4,-17 17-3,35-53 1,-53 53 0,-36 0 1,36 0-2,18 0 1,-36-18 0,-17 18 0,35-18-1,-18 1 1,-17-1 0,17 0 0,53 1 1,-35 17-2,35-18 1,-17-17 0,17 35 2,18-18-4,-18 1 4,35 17-4,-52-18 5,17 18-6,-17-35 6,-18 35-5,17-18 3,-17 18 6,-35 0-7,35-18 0,-36 18-1,1 0 1,35 0 0,-18-17 0,-17 17 0,17-36 0,-17 36 0,17 0 0,0-17 8,18-1-7,18-17 7,-54 35-9,54 0 3,0-18-3,-1 1 2,-17-1-3,35-17 5,-35 17-5,-35 18 4,17-18-4,-17 18 2,17-35 0,-17 18 7,-1-1 0,1-17-6,0-1 7,-1-17-8,-17 1 9,0 34-11,18-35 3,-18 35-2,0-17 3,0 0-3,0-1 3,0 1-4,0-18 4,0 18 6,0 0-10,0-1 4,0-34-3,0 52-1,0-17 3,0 0-1,-18-1 0,1 1 0,-1-18 0,0 36 1,1 17-2,17-71 1,-18 36 8,-17-1-7,17 36-2,18-17 3,-35-18-3,-1 17 1,-34 0 9,17-17-11,35 17 4,-35 1-3,1-1 1,-19-35-1,18 53 4,18-35-6,-71-18 3,18 18-1,-53-36 2,-36 1-1,-17-1 0,18-17 0,-36 35 0,-35-35 0,0 35 0,36-18 1,34 18-2,-34-17 1,-1 35 0,88-18 2,-34 35-4,34 0 3,36 18-2,17-35 2,-17 35-2,35 0 2,-35-18-1,-18 1 0,-35 17 0,18 0 2,-18-18-4,-71-17 2,88 17 0,-52 1-1,-36 17 2,54 0-1,-36 0 0,35 0-1,18 0 2,17 0-2,36 0 2,0 0-2,0 0 2,17 0-2,18 0 2,0 0-1,0 0 2,-17 0-4,-1 17 4,18-17-5,-52 18 5,52-18-3,-18 0 3,-17 17-6,35-17 6,-35 0-3,0 0 4,17 0-6,18 0 3,-17 0 0,17 0 0,-18 0 0,36 0 0,-18 36 0,0-1 0,0 0 0,0 18 0,18 18 1,-18 35-1,0-1 0,0-34-1,18 35 3,-18-36-4,0 36 5,0-35-1,35-36-4,-34 53-1,34-70 6,18 17-6,-35 18 4,17-35-1,0 17 0,1 0 8,17-17-8,0 0-1,0 17 2,0-18 8,0 36-10,0-35 9,0 0-7,0-1-3,0 1 2,0 0 0,0 17 8,-18 0-6,0-35-4,1 71 3,-1-36-2,1 18 3,-1 17-5,18-34 5,0-1-2,0 36-1,0-36 1,0 18-1,0 17 1,0 1 0,0-18 1,0 17-1,0 1 0,0-18 0,0 0 0,18 0 0,-18 0 1,0-18-2,0 35 2,0-17-2,0-17 2,35 17-2,-35-36 2,0 36-2,17-18 2,1-17 54</inkml:trace>
    </iact:actionData>
  </iact:action>
  <iact:action type="add" startTime="129573">
    <iact:property name="dataType"/>
    <iact:actionData xml:id="d22">
      <inkml:trace xmlns:inkml="http://www.w3.org/2003/InkML" xml:id="stk22" contextRef="#ctx0" brushRef="#br0">13212 13441 0,'-18'0'30,"0"0"-21,1 0-1,-1 0-1,0 0 1,-17 0 137,17 0-138,18-18 3,-17 1 5,-1-1 1,-17 18-1,17 0-7,-17-18 0,0-17 1,-1 17-2,19 1 2,-36-19-2,35 36 2,1-17-2,-1-1 2,-17 1-1,17 17 1,18-36-3,-18 1 10,-17 0-1,17-18 2,18 35 7,-17-17-16,-18 17 9,17 1-10,18-19 1,0 19 7,0-1-6,-18-17-1,18 17 0,-35-17 1,35 17-2,0-17 1,0 0 0,0 17 1,0-35-2,0 35 3,0-34-4,0 16 11,0 1-9,0 17 0,0 1 1,0-19-3,18 19 11,-18-19-10,0 19 1,35-18 1,-17 17 7,17-17-8,0-1-1,-17 1 1,17 17 1,36-70-2,-36 71 1,18-36 1,17 17-3,-17-16 5,-18 16-6,36 1 6,-71 17-6,53 1 5,35-54-3,-70 71 1,17-18 1,53-34 0,-52 34-4,34 0 3,1-17 1,-36 17-2,35 1 2,1-36-2,17 53 2,-35-18-1,18 1 0,-1-1 0,1-17 1,-18 17-2,0 0 2,52 1-2,-52 17 2,36 0-1,-36-18 1,17 0-3,18 18 4,-17 0-4,17 0 4,0 0-4,-17 0 5,35 0-5,-53 18 2,-18-18 0,35 35-1,-52-17 2,53 0 7,-71-1 0,17 1-8,1 17 9,-18-17-10,17-1 9,1 19-10,-18 17 10,0-36-7,0 36-2,0-35 3,0 35-3,0-18 3,0 0-4,0 18 3,0 0-2,0-18 2,0-17-3,0 17 2,0 1 1,0-19-1,0 19-1,-18-19 1,1 18 0,-1-17 0,-17 35 1,17-18-2,1 18 2,-36 0-1,17-18 1,-16 36-2,-1-18 3,0 0-4,0 35 6,17-53-8,-16 18 7,-1 0-6,0 35 8,0-52-10,0 16 7,0 1-3,18-17 0,-18 17 2,35-18-2,1-35 1,-1 0 1,0 18-1</inkml:trace>
    </iact:actionData>
  </iact:action>
  <iact:action type="add" startTime="131621">
    <iact:property name="dataType"/>
    <iact:actionData xml:id="d23">
      <inkml:trace xmlns:inkml="http://www.w3.org/2003/InkML" xml:id="stk23" contextRef="#ctx0" brushRef="#br0">16563 13212 0,'0'0'0,"-88"0"10,17 0-6,-35 0 6,-17 0-4,35 0 1,-1 0 2,19 0-1,-1 0 0,18 0 0,18 0 0,18 0 0,-1 0 0,0 0 9,-17 0-10,17-36 19,-17 1-19,17 35 2,18-18-3,-53-35 3,1 0 8,34 36-10,-35-18 3,35 17 6,18 0-10,-17 1 1,-1-19 1,-17-34 0,35 17 25,0 35-26,0-35 1,0 36 1,0-1-2,0-35 2,17 36-1,19-36 2,-1 0-4,0 0 4,-17 35-4,17-35 3,18-17-3,-18 17 3,18 17-2,-17-34 2,17 17-3,-18 0 5,0 18-4,18 0 0,0-1 1,17-17 1,36 0-1,-35 18-1,-18 0 2,53 0-1,-18-1-1,0 1 1,-17 0 1,-1 17-2,1-17 2,-18 35-2,17-35 4,1 17-5,17 18 3,0 0-3,-17 0 4,-1 0-4,-17 0 4,0 0-3,-18 0 2,18 0-2,-35 0 1,35 0 0,-36 0 0,19 0 0,-19 0 0,-17 18 0,36-1 0,-1 1 0,-17 35 0,34-18 0,1 18 0,36 35 1,-19-35-2,1 0 0,17 35 2,18-35 0,-53 0-4,17-18 4,-70-17-2,18 0 3,17-1 8,-35 1-3,0-1-9,0 1 27,0 0-25,0-1-1,-18 1 3,1 35-3,-1-18 10,18-17-10,-17-1 2,17 1-2,0 35 17,-18-35-16,0 17 8,18-17-7,-17-1-3,-1 19 4,0-1-4,-17-18 3,17 19-1,-17-1 1,-18 18-2,18-35 2,-36 17-2,1-18 1,35 1 7,-18 17-13,-53 1 4,71-1 4,17-17-2,-35 17-1,35-18 2,1-17-2,-1 0 1,0 0 25,1 0-27,-19 0 10,-16 0-6,16 0-4,-17 0 4,-17 0-4,17 0 2,-35 0-1,17 18 2,36-18 0,-36 35-3,36-35 11,17 18-1,1-18 24,17 18-22,-36-18-1,19 0-11,-1 0 26</inkml:trace>
    </iact:actionData>
  </iact:action>
  <iact:action type="add" startTime="136369">
    <iact:property name="dataType"/>
    <iact:actionData xml:id="d24">
      <inkml:trace xmlns:inkml="http://www.w3.org/2003/InkML" xml:id="stk24" contextRef="#ctx0" brushRef="#br0">12100 13794 0,'0'35'11,"0"0"-1,0 0-4,18 18 3,-18 18-2,0-18 2,35 0-2,-35 17 1,0-17 1,0-35-2,0 35 2,0-36-2,18-17 43</inkml:trace>
    </iact:actionData>
  </iact:action>
  <iact:action type="add" startTime="137232">
    <iact:property name="dataType"/>
    <iact:actionData xml:id="d25">
      <inkml:trace xmlns:inkml="http://www.w3.org/2003/InkML" xml:id="stk25" contextRef="#ctx0" brushRef="#br0">12259 13794 0,'18'0'45,"-18"35"-37,0-17 1,0 17-2,0 0 0,17 0 2,-17 36 0,0-18-1,18 17-1,-18-17 1,0-17 1,0 34-1,0-17 0,0-18 0,0 18 0,0-35 9,0 17 6</inkml:trace>
    </iact:actionData>
  </iact:action>
  <iact:action type="add" startTime="143170">
    <iact:property name="dataType"/>
    <iact:actionData xml:id="d26">
      <inkml:trace xmlns:inkml="http://www.w3.org/2003/InkML" xml:id="stk26" contextRef="#ctx0" brushRef="#br0">10989 16757 0,'0'18'62,"0"34"-45,0-34-9,0 35 0,18 0-1,-18-18 2,0 18-2,0 0 2,17 18-2,1-71 2,-18 53-2,0-36 3,0 18-4,18-17 4,-18-36 166,17-34-168,18 34-1,1-35 1,17 0 0,-18 0-1,18 0 1,0-17 0,17-19 2,-70 72-4,18-18 4,17-1-3,-17 19 1,-18-1 137,0 0-128,0 1 85,18-1-30</inkml:trace>
    </iact:actionData>
  </iact:action>
  <iact:action type="add" startTime="144635">
    <iact:property name="dataType"/>
    <iact:actionData xml:id="d27">
      <inkml:trace xmlns:inkml="http://www.w3.org/2003/InkML" xml:id="stk27" contextRef="#ctx0" brushRef="#br0">11765 17039 0,'0'-17'448,"-18"17"-434,-17 0 10,18 0-15,17 17 15,0 1-8,-18-1-7,18 1 56,0 0-59,0-1 10,0 1 8,0 0 8,0-1 34,18-17 44,-1-17-103,-17-1 2,18 18 7,-18-18-9,0-35 9,17 53-6,1-17 6,0-1 1,-1 18 150,1 0-136,0 0 8,-1 18-30,-17 17-2,36-17 1,-1 17-1,-35-17 2,0 17-1,35 0-1,-17-17 19,-1-18 78,19-35-96,-19 35 0,1-18 0,-18-17-1,18 17 1,-1 0 0,-17 1 1,18-1-1,-18 0 47,18-17-31,17 18-13,-18 17 9,19 0 54,-19 0-59,1 0 9,17 0-16,-17 0 2,0 0-3,17 70 9,-18-52 0,1 17-7,0-17-2,-18-1 8</inkml:trace>
    </iact:actionData>
  </iact:action>
  <iact:action type="add" startTime="146988">
    <iact:property name="dataType"/>
    <iact:actionData xml:id="d28">
      <inkml:trace xmlns:inkml="http://www.w3.org/2003/InkML" xml:id="stk28" contextRef="#ctx0" brushRef="#br0">12823 16669 0,'0'53'47,"0"-36"-40,0 1 1,0 35 0,0 0 0,-17 0-1,17-18 2,0 36-2,0-36 2,0 18-2,0-18 3,0 0-4,0-17 28,0 0-11,35-18 8,-35-18-22,0 0 8,18 18-10,-18-35 20</inkml:trace>
    </iact:actionData>
  </iact:action>
  <iact:action type="add" startTime="147789">
    <iact:property name="dataType"/>
    <iact:actionData xml:id="d29">
      <inkml:trace xmlns:inkml="http://www.w3.org/2003/InkML" xml:id="stk29" contextRef="#ctx0" brushRef="#br0">13705 16651 0,'-17'18'29,"17"-1"-20,-36 19-1,19-19 0,-18 36 0,-1 0 0,19-35-1,-19 35 1,36-36 0,-35 19 0,17-36 0,18 17 0,-35 19 1,18-19 9,17 1 4,-18-18 5,0 0-23,1 17 7,17 1-5,-18 0 4,0-18 125,1 0-48,-1 0-78</inkml:trace>
    </iact:actionData>
  </iact:action>
  <iact:action type="add" startTime="148525">
    <iact:property name="dataType"/>
    <iact:actionData xml:id="d30">
      <inkml:trace xmlns:inkml="http://www.w3.org/2003/InkML" xml:id="stk30" contextRef="#ctx0" brushRef="#br0">13247 16704 0,'17'0'68,"1"0"-60,0 0 9,17 18-9,-17 17 0,17 0 0,0 0 0,-17-17 0,17 17 0,-17 18-1,-1-17 2,19-19-2,-19 1 2,1-18-1,-18 18 1,18-18-3,-18 17 124,17 18-122,1-17 17,17 17-18</inkml:trace>
    </iact:actionData>
  </iact:action>
  <iact:action type="add" startTime="149421">
    <iact:property name="dataType"/>
    <iact:actionData xml:id="d31">
      <inkml:trace xmlns:inkml="http://www.w3.org/2003/InkML" xml:id="stk31" contextRef="#ctx0" brushRef="#br0">14023 17022 0,'0'17'71,"0"1"-64,-18-1 2,18 19-2,0-19 1,0 1 8,0 17-8,0-17 16,0 0 82,18-18-75</inkml:trace>
    </iact:actionData>
  </iact:action>
  <iact:action type="add" startTime="150093">
    <iact:property name="dataType"/>
    <iact:actionData xml:id="d32">
      <inkml:trace xmlns:inkml="http://www.w3.org/2003/InkML" xml:id="stk32" contextRef="#ctx0" brushRef="#br0">13988 16827 0</inkml:trace>
    </iact:actionData>
  </iact:action>
  <iact:action type="add" startTime="150760">
    <iact:property name="dataType"/>
    <iact:actionData xml:id="d33">
      <inkml:trace xmlns:inkml="http://www.w3.org/2003/InkML" xml:id="stk33" contextRef="#ctx0" brushRef="#br0">14340 16739 0,'18'18'3,"0"-18"5,-18 18 0,0-1 9,17 1-2,-17-1-6,18 19 15,0-1-16,-18-17 9,0-1-10,0 19 2,0-19 24,0 1-28,0 0 6,0 17-5,-18-18 2,0 1 7,1 17 11,-1-17 125,0-18-71</inkml:trace>
    </iact:actionData>
  </iact:action>
  <iact:action type="add" startTime="153599">
    <iact:property name="dataType"/>
    <iact:actionData xml:id="d34">
      <inkml:trace xmlns:inkml="http://www.w3.org/2003/InkML" xml:id="stk34" contextRef="#ctx0" brushRef="#br0">12171 15963 0,'17'18'85,"-17"-1"-75,0 36 7,0-35-12,0 35 6,0-35-5,0 34 10,0-34 0,0 17-6,18 1 6</inkml:trace>
    </iact:actionData>
  </iact:action>
  <iact:action type="add" startTime="154440">
    <iact:property name="dataType"/>
    <iact:actionData xml:id="d35">
      <inkml:trace xmlns:inkml="http://www.w3.org/2003/InkML" xml:id="stk35" contextRef="#ctx0" brushRef="#br0">12418 15928 0,'0'18'26,"0"17"-14,0 0 3,0 18-7,0 0 9,0-35-1,0-1-8,0 1 74,0-1-73,0 1 8,0 0-2</inkml:trace>
    </iact:actionData>
  </iact:action>
  <iact:action type="add" startTime="168487">
    <iact:property name="dataType"/>
    <iact:actionData xml:id="d36">
      <inkml:trace xmlns:inkml="http://www.w3.org/2003/InkML" xml:id="stk36" contextRef="#ctx0" brushRef="#br0">14005 16810 0</inkml:trace>
    </iact:actionData>
  </iact:action>
  <iact:action type="add" startTime="171927">
    <iact:property name="dataType"/>
    <iact:actionData xml:id="d37">
      <inkml:trace xmlns:inkml="http://www.w3.org/2003/InkML" xml:id="stk37" contextRef="#ctx0" brushRef="#br0">4374 13053 0,'-35'0'103,"18"0"-96,-19 0 11,19 17-11,-1-17 1,-35 0-1,18 0 3,-18 0-3,-18 0 2,54 0-3,-19 0 5,19 0-5,-54 0 4,18 0-4,-35 0 4,0 0-4,-36-53 2,54 53 0,-54-17 0,71 17 0,-70-18 0,52 1 0,19 17 2,-37 0-3,36-36 0,0 19 1,1 17 0,16-18 0,-34 0 0,-1-17 1,1 17-2,-1 1 3,36-1-3,17 18 2,-17-17-3,17-1 4,18 0 45,0 1-49,0-19 2,0 19 1,0-19-1,0 1 9,18 0-10,0 0 0,-1-18 2,18 17-1,-35 1 0,18 17 0,0 1 0,35-36 1,-53 35-2,17-35 2,19 36-3,-19-19 4,-17 19-4,18-1 6,35-35-7,-36 36 4,19-1-2,17-17 1,-1-1 0,19 36 0,0-70 0,-18 52 0,35-17 0,35 0 0,-52 17 0,87 0 0,-34 18 0,-1-35 0,-34 35 1,-1 0-3,0 0 3,0 0-1,-35 0 1,35 0-2,-52 0 11,52 0-16,0 0 3,-35 0 1,35 0 4,-17 0-5,-18 0 4,35 0-1,-18 0 0,19 0 0,-19 35 0,1-35 1,-36 18-2,35-18 2,1 18-1,-36-18-1,18 17 2,0 19-1,-18-19 1,18-17-2,-53 18 1,18-18 1,0 0-2,-1 35 8,1-35-5,0 18-4,17-1 10,0 19-7,-17-19-2,17 19 10,-17-1-9,-18-17 0,17-1 0,1 18 0,0-35 0,-18 18 0,17 17 1,1 18 7,17-17-8,-17-36-1,-18 35 2,17 18-3,1-18 10,0-17-6,-1-1-4,1 1 10,-18 0 0,0-1-7,0 1-2,0 0 1,0 17 0,0 0 9,0-17-9,0-1 8,0 19-7,0-19 7,0 1-10,0 0 3,-18 17-1,1-18 17,-1 1-17,18 0 7,-18-1-5,1-17-4,-1 0 5,18 18-6,-35-18 5,35 18-4,-18-1 3,1-17-2,-1 0 2,0 0 70,1 0-55,17 18-17,-36-18 10,19 0-8,-1 18 54,-35-1-47,36 1 1,-19-1 112,19 1-121,-1-18 7,0 18-8,-17-1 10,-18-17-9,35 18-1,-52 0 2,-36-1-2,53 1 1,0-18 0,-17 18 0,17-18 0,35 0-1</inkml:trace>
    </iact:actionData>
  </iact:action>
  <iact:action type="add" startTime="176802">
    <iact:property name="dataType"/>
    <iact:actionData xml:id="d38">
      <inkml:trace xmlns:inkml="http://www.w3.org/2003/InkML" xml:id="stk38" contextRef="#ctx0" brushRef="#br0">6809 5168 0,'17'18'119,"-17"-1"-111,0 1-1,0 35 1,0-18 0,0 18 1,0 18-2,36-1 1,34 1 0,-17 70 0,-18-88 0,36 35 1,17 18-2,0-18 2,18-35-2,-18 18 1,71-18 1,-88-36-1,52 18-1,36-35 3,0 53-4,-54-53 3,72 0-2,-54 0 6,54 0-10,-54 0 5,1 0 0,-1 0 0,-35 0 0,53 0 0,18 36 1,-35-36-2,17 17 2,17 1-2,-69-18 1,69 53 0,-52-53 1,18 0-2,-1 0 3,-35 0-4,36 0 3,-18-35-2,-53 17 3,52-35-3,-34 18 2,-36-18-3,18 0 3,-18 0-2,-17 0 2,53-53-2,-71 36 1,35-36 0,0-18 0,-17 54 0,-18-18 1,0 17-2,0 36 2,0-36-1,0 1-1,0 52 2,0-35-2,0 18 1,-18 0 0,1-1 1,-1-34-3,-17-1 4,17 18-3,0 0 3,-35-35-4,36 35 4,-54-17-4,54 17 3,-19-35-2,1 35 1,17-18 0,-17 1 0,-18-36 0,18 70 0,-18-17 0,35 18-1,-35-18 2,18 18-3,-35-18 3,-36 0-1,18 18 1,-54-36-2,19 18 2,-36 1-1,36-1 2,-1 0-4,-105-53 5,106 88-7,-54-35 7,54 18-5,-1 17 4,18-17-4,36 35 2,-18 0-1,-36-53 7,36 53-11,0 0 5,-53 0 0,35 0 0,-18 18 1,1 70-1,-71-35 0,70 17-1,-34 36 2,16-35-2,37-18 2,-1 35-2,35-17 3,18-36-4,18 53 4,-18-53-4,18 18 4,17 0-4,1-18 4,-19 36-4,-17-18 4,36-35-5,-1 52 4,0 1-1,-17-18 1,18 17-2,17-35 2,0 1-2,0 52 0,-18-35 2,0-18-2,18 36 2,0-18 0,0-18-2,0 18 1,0-18 1,0 0-2,0 1 2,0-1-2,36 0 2,-1-17-2,0 17 2,-35-17-3,18-18 3,17 0-2,-17 0 3,17 0-4,-17 0 2,-1 0 0,1 0 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5T03:24:09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63">
    <iact:property name="dataType"/>
    <iact:actionData xml:id="d0">
      <inkml:trace xmlns:inkml="http://www.w3.org/2003/InkML" xml:id="stk0" contextRef="#ctx0" brushRef="#br0">3457 7108 0,'18'0'102,"35"0"-93,0 0-2,35 0 1,0 0-1,0 0 1,53 0 1,18 0-1,18 0 0,-1 0 1,18 0-2,18 0 3,-36 0-4,36 0 4,-18 0-4,-18 0 3,18 0-2,-18 0 1,-34 0 1,-1 0-2,-18 0 1,-35 0 0,1 0 0,16 0 0,-16 0 0,-1 0 0,-18 0 0,19 0 0,-54 0 1,53-17-2,18 17 2,-53-18-2,17 18 4,19 0-5,-1 0 3,0 0-3,-18 0 4,19 0-5,-36 0 4,17 0-1,18 0 1,-35 0-2,18 0 2,-18 0-2,0 0 1,0 0 0,-18 0 1,0 0-2,0 0 0,18 0 2,-35 0-2,35 0 2,-18 0-2,0 0 2,54 0-2,-54 0 2,53 0-1,0 0 1,-17 0-3,17 0 6,0 0-8,-17 0 6,35 0-3,-36 0 2,18 0-3,18 0 3,-35 0-2,17 0 2,-35 0-2,-18 0 2,53 0-1,-52 0 0,34 0-1,1 0 2,-54 0 0,36 0-2,-35 0 2,17 0-2,0 0 2,1 0 7,-19 0-10,1 0 3,17 0-2,1 0 10,16 0-7,-16 0-5,34 0 4,-17 0-2,35 0 1,-52 0 0,34 0 0,18 0 0,1 0 0,-19 0 1,18 0-1,-17 0-1,-18 0 2,0 0-2,35 0 2,0 0-2,-17 0 1,-1 0 1,-17 0-2,0 0 1,0 0 0,53 0 1,-36 0-2,1 0 3,-53 0-3,52 0 3,-35 0-5,1 0 4,-1 0-1,18 0 0,-35 0 0,34 0 0,-34 0-1,35 0 2,18 0-1,-36 0 0,35 0 1,19 0-2,-19 0 1,18 0 0,-17 0 0,17 0 0,-53 0 0,36 0-1,0 0 2,-54 0-3,36 0 4,-18 0-3,-17 0 2,17 0-1,-17 0 1,0 0-3,-1 0 20,1 0-4,17 0-14,-17 0 1,-1 0-1,19 0 0,-1 0 0,18 0 1,0 0 7,-36 0-9,1 0 9,17 0-7,1 0-3,34 0 4,1 0 7,-36 0-11,18 0 3,0 0-2,17 0 9,-52 0-7,53 0-1,-1 0-1,-52 0 1,52 35 0,1-35 0,-36 18 0,36-18-1,17 18 2,-35-18-1,70 17-1,-35-17 1,36 53-1,52-35 3,-70-18-3,35 18 2,-53-18-2,89 0 4,-54 0-5,-34 0 4,-1 0-4,18 0 3,-54 0-3,19 0 3,17 0-2,-35 0 1,18 0 0,-1 0 0,1 0 0,17 0 0,-17 0 1,17 0-1,35 0 0,1 0-1,-36 0 2,18 0-1,0 0 1,-18 0-2,0 0 1,-35 0 0,-35 0 1,34 0-2,-34 17 841,35 18-831,0-35-9</inkml:trace>
    </iact:actionData>
  </iact:action>
  <iact:action type="add" startTime="7978">
    <iact:property name="dataType"/>
    <iact:actionData xml:id="d1">
      <inkml:trace xmlns:inkml="http://www.w3.org/2003/InkML" xml:id="stk1" contextRef="#ctx0" brushRef="#br0">24324 5874 0,'71'0'109,"87"53"-100,1-36-2,-18 1 3,71-18-3,-36 18 1,18 34 0,-17-34-1,-1 17 2,-17-17-1,-53-18 0,35 35 0,-53-35 0,0 0 0,36 0 0,-1 18-1,-70-18 3,18 0-3,17 0 2,-18 0-1,1 0 9,17 0-14,-35 0 0,0 0 6,35 0 1,0 0-5,-17 0 5,-1 0-4,-17 0 3,18 0 0,35 0-2,0 0 1,-18 0-1,35 0 0,-35 0 1,36 0 0,-36 0 0,36-18 1,-54 1-2,1-1 2,17 18-2,-53-35 2,53-1-2,-17 19 2,52-1-2,-105 1 2,35-1-2,17 0 2,-52 18-2,17 0 4,36 0-5,-53 0 3,-1-17-2,36 17 2,-35 0-2,52 0 1,1-36-1,35 19 2,-18 17-1,-18-18 0,-34 18 0,34-18 1,1 18-1,-1-35-1,-52 35 9,0 0-7,-1 0-2</inkml:trace>
    </iact:actionData>
  </iact:action>
  <iact:action type="add" startTime="13843">
    <iact:property name="dataType"/>
    <iact:actionData xml:id="d2">
      <inkml:trace xmlns:inkml="http://www.w3.org/2003/InkML" xml:id="stk2" contextRef="#ctx0" brushRef="#br0">17692 5627 0,'35'0'120,"18"0"-113,35 0 0,36-18 2,-1 18-2,1-17 2,17-36-2,-18 35 3,1 18-3,70-35 2,-18 35-2,-70 0 3,17 0-4,54 0 5,-54 0-6,54 0 3,-54 0 0,1 0-1,-19 0 2,-16 0-2,69 0 2,-87 0-2,-18 0 2,17 0-1,1 0 1,-53 0-1,34 0 0,-16 0-1,-19 0 1,1 0 0,0-18 1,-18 0 30,35 18-12,0 0-23,-17 0 4,17 0-1,18 0 2,-18 0 1,18 0-4,-35 0 11,0 0-9,-1 0 41,18 0-42,18 0 1,53 0-1,-18 0 3,71 0-3,-18 0 2,18 36-3,-36-19 4,19-17-4,-89 0 5,-18 0-6</inkml:trace>
    </iact:actionData>
  </iact:action>
  <iact:action type="add" startTime="16733">
    <iact:property name="dataType"/>
    <iact:actionData xml:id="d3">
      <inkml:trace xmlns:inkml="http://www.w3.org/2003/InkML" xml:id="stk3" contextRef="#ctx0" brushRef="#br0">12735 6897 0,'18'0'136,"-18"-35"-113,0-1-15,0 1 1,0-36-3,0 54 5,0-54-6,18 1 6,-18-1-5,17 36 3,18-36-2,-17-35 1,0 36 0,-18 17-1,0 0 1,17-18 0,19-34 0,-19 52 0,1 17 1,35-52-1,-53 53 0,35-18 0,-35 35 1,18-17-2,35-18 1,-36 18 0,19 0 7,-19 17-5,1 0-4,0-35 4,17 36-5,-18-1 4,19 1-1,-1-1 0,-17 0-1,-18 1 2,53-1-1,-1-17 1,-34 35-2,17 0 1,1-18 0,-1 18 0,0-18 1,36 1-1,-36-1 0,0 1-1,54-1 2,-54 18 0,53 0-2,-17-18 0,17 18 2,0 0-2,35 0 2,19 0-2,-19 0 2,-35 0-2,36 0 2,-36 0-2,-18 0 3,1 0-4,-53 0 3,52 0-2,-35 0 1,54 36 1,-19-19-1,1 1-1,17-1 1,-18 19 0,36-1 1,18-17-1,-36-1 0,53 36 1,-88-35-2,53 17 2,0 0-3,-89-17 3,54 0-2,-18-18 3,-36 0-4,19 35 4,-19-17-4,1-1 3,0-17 7,17 36-9,-35-19 1,35 1 0,-17 17 0,-1 0 0,1-17 1,0 0-2,-1-1 1,-17 19 0,36-1 0,-36-18 0,17 19 0,36 17 1,-35-18-2,-1-17 1,-17 17 0,18 18 1,-18-36-1,0 19 1,18-19-1,-18 19 1,0-19-3,0 19 4,0-19-4,0 18 2,0 1-1,0-19 1,0 36 1,-18-17-2,18-1 1,0-18 0,-53 54 0,36-53 1,-36 35-2,0-1 2,35-52-1,-35 36-1,-17 17 0,17 0 2,35-36 0,0-17-2,1 18 2,-18 17-2,17-35 20,18 18-12,-35-1-9,17 1 11,18 0-9,-18-1-1,1-17 1,17 18-1,-18 0 2,0-18-1,1 17 9,-1 19-10,0-36 1,1 17 0,17 1 1,-18-1-1,1-17 1</inkml:trace>
    </iact:actionData>
  </iact:action>
  <iact:action type="add" startTime="27226">
    <iact:property name="dataType"/>
    <iact:actionData xml:id="d4">
      <inkml:trace xmlns:inkml="http://www.w3.org/2003/InkML" xml:id="stk4" contextRef="#ctx0" brushRef="#br0">2170 8819 0,'123'0'4,"36"0"6,-18 0-3,35 0 2,1 0-2,34 0 1,-70 0 0,36 0 0,-54 0 0,18 0 0,18 0 0,-35 0 1,-19 0-1,54 0 0,-35 0 2,-18 0-5,17 0 5,36 0-4,-53 0 4,17 0-3,1 0 3,17 0-5,17 0 6,-52 0-6,106 0 4,0 0-2,-36 0 3,0 0-4,36 0 2,-106 0 0,70 0 0,-70-17 1,18-1-1,-54 18-1,18-17 2,-52 17-1,34 0-1,1 0 2,-1 0-2,-34 0 2,52 0-2,0 0 3,18 0-4,35-53 3,-35 35-1,17 18 2,-17 0-4,0 0 3,35 0-4,0 0 7,18 0-7,-18 0 3,18 0 0,-54 0-1,54 0 3,-71 0-2,1 0 0,-1 0 0,-35 0 0,35 0-1,0 0 2,-17 0-2,17 0 2,-18 0-3,36 0 4,18 0-2,-36 0 0,88 0-1,-35 0 4,36 0-6,-54 0 3,1 0 0,17 0 1,-18 0-2,1 0 4,-1 0-6,-17 0 5,18 0-3,-1 0 1,1 0-1,-19 0 1,54 0 1,-71 0-1,36 0 0,-36 0-1,0 0 2,0 0-1,36 0 0,-36 0 0,0 0 1,36 0-2,52 0 2,-17 0-3,17 0 3,-35 0-3,71 0 4,-106 0-3,88 0 2,-53 0-2,35 0 2,-52 0-3,52 0 3,-35 0-2,36 0 2,-54 0-2,1 0 2,17 0 0,18 0-1,-18 0-1,0 0 1,18 0 0,-36 0 0,53 0 1,-35 0-3,-17 0 4,17 0-3,-17 0 2,-36 0-2,35 0 3,-35 0-3,54 0 2,-19 0-2,36 0 3,-18 0-4,-18 0 3,18 0-2,-17 0 2,17 0-2,-35 0 5,0 0-9,17 0 6,-35 0-1,71 0 0,-35 0 0,-36-18-1,35 18 2,1-17-1,-1-19 0,1 36 0,-54-17 1,-17 17-3,88 0 2,-88 0 0,35 0 1,1 0-2,-1 0 3,-18 0-4,18 0 4,-35 0-4,18 0 3,-18 0-3,-18 0 5,0 0-5,18 0 2,-35 0 0,53 0 1,-19 0-1,-16 0-1,34 0 2,1 0-1,17 0-1,-17 0 1,17 0 1,-53 0-1,36 0 0,-1 0-1,18 0 3,-35 0-3,35 0 1,-35 0-1,18 0 2,0 0-2,-19 0 2,1 0-1,18 0 1,-1 0-3,-17 0 2,0 0 0,0 0 1,0 0-2,-18 0 2,18 0-1,-17 0 0,17 0 0,-18 0 0,-18 0 0,36 0 0,18 0 0,-18 0-1,17 0 2,-17 0-2,0 0 2,35 0-1,18 0 0,-18 0-1,36 0 3,17 0-4,-18 0 4,-17 0-4,18 0 3,52 0-2,-88 0 1,18 0 1,-53 0-2,35 0 2,-35 0-2,18 0 1,17 0 0,-35 0 1,35 0-2,-17 0 2,-18 0-2,35 0 2,-18 17-2,19-17 1,34 0 0,-35 0 1,0 18-2,1-18 4,16 0-6,-52 0 4,36 0-2,-19 0 2,18 0-1,-17 0 1,17 0-2,0 0 0,0 18 1,18-18 0,-70 0 0,52 35 1,-35-35-1,17 18-1,-17-18 3,-18 0-4,18 17 3,0-17-2,-18 0 2,1 0-2,34 0 1,-52 0 0,35 0 1,17 0-2,-34 0 3,34 0-4,1 0 3,-36 0-2,18 0 3,0 0-5,-35 0 4,-1 0 7,18 0-7,-70 36 223,-18-36-223</inkml:trace>
    </iact:actionData>
  </iact:action>
  <iact:action type="add" startTime="32172">
    <iact:property name="dataType"/>
    <iact:actionData xml:id="d5">
      <inkml:trace xmlns:inkml="http://www.w3.org/2003/InkML" xml:id="stk5" contextRef="#ctx0" brushRef="#br0">28734 10231 0,'35'0'102,"88"0"-92,36 17-4,18 1 3,-1 35-2,36-36 1,-1 1 1,36 17-1,-17 1-2,-19-1 2,19-18 1,-54-17-1,0 0 0,36 0 0,-71 0 1,-17 0-1,52 0 0,-17 0-1,35 0 2,-18 0-1,-17 0 0,17 0 0,-35 0 1,18 0-2,-18 0 3,0 0-4,18 0 4,-18 0-4,-53 0 3,71 0-2,-53 0 1,-106 18 226</inkml:trace>
    </iact:actionData>
  </iact:action>
  <iact:action type="add" startTime="36550">
    <iact:property name="dataType"/>
    <iact:actionData xml:id="d6">
      <inkml:trace xmlns:inkml="http://www.w3.org/2003/InkML" xml:id="stk6" contextRef="#ctx0" brushRef="#br0">5433 14693 0,'35'0'201,"0"0"-192,18 0-5,0 0 6,-18 0-4,36 0 2,-36 0 0,18 0 1,0 0-1,0 18-1,18-18 2,-36 0-1,18 0 0,35 0-1,-17 0 2,-36 0-1,18 0 1,17 0-2,-52 0 1,0 0 0,17 0 2,-18 0 5,1 0-9,0 0 21,-1 0-22,1 0 4,0 0-3,-1 0 3,1 0 0,0-18-3,17 18 3,35 0 8,-34-17-9,-1 17 0,53-36 0,-70 36 0,35 0-1,0 0 2,-18-17-1,18 17 0,-36 0-1,36 0 2,-17 0-2,-1 0 3,-17 0-3,-1-18 1,1 18-1,-1 0 3,1 0-4,0 0 2,-1 0 0,1 0 1,0 0-1,17 0-1,0 0 2,1 0-1,16 0 0,19 0 0,-18 0 0,17 0-1,19 0 1,-36 0 1,-1 0 0,1 0-2,0 0 2,-17 0-3,34 0 3,-52 0-2,35 0 2,0 0-3,17 35 4,-52-35-3,35 0 2,17 18-3,18-18 2,-17 0 1,35 0-1,-18 18 0,18-18 0,-18 0 0,18 0 0,17 0-1,-34 0 2,69 0-1,-34 0 0,-18 0 0,17 0 0,-35 0 0,71 0 0,-71 0 1,0 0-1,36 0 1,-36 17-2,36-17 3,-1 0-5,1 0 5,-19 0-3,54 0 1,-35 0-1,17 0 1,0 0 0,-35 0 0,-1 0 1,54 0-1,-53 0 0,0 0 0,0 0 0,35 35 0,35 1 1,-52-19-2,52-17 1,-52 18 0,34 17 0,19 1-1,-54-19 2,89 1-2,0 35 3,-71-53-5,35 0 5,-53 17-4,19-17 5,16 0-5,-34 0 3,-18 0-2,-1 0 0,-16 0 2,34 0 0,-35 0-3,18 0 2,18 18 1,-19-18-1,19 18 0,-18-18-1,0 0 2,-1 0 1,1 0-3,35 53 0,-17-36 2,-54-17-2,36 0 2,0 0-2,0 0 1,-18 0 0,36 0 1,34 0-1,-52 0 1,53 0-3,17 0 3,-52 0-2,-18 0 2,70 0-1,-53 0 0,1 0-1,52 0 1,-52 0 1,52 0-2,-35 0 1,71 0 1,-89 0-2,19 0 1,16 0 0,-17 0 0,36 0 0,-54 0 0,1 0 1,17 0-2,0 0 2,-18 0-2,36 0 3,18 0-4,-89 0 4,88-35-4,-17 17 3,17 1-2,-17-36 1,17 35 1,-52 18-2,-18 0 1,88-18 0,-71 1 1,-17 17-1,88-53 0,-70 35-1,-1 18 2,18-17-2,18 17 9,-53 0-14,53 0 4,-36 0 2,-17 0 1,0-18-1,17 18 0,-35-53-1,71 35 2,-35 18-2,-19 0 4,19-17-6,35 17 5,-36 0-3,-17 0 3,88-18-5,-71-35 4,19 36-1,34 17 0,-17-18-1,17 0 1,-17-35 0,17 36 0,-17-1 0,35 18 0,18 0 0,-54-35 0,36 35 0,18 0-1,0 0 4,-36 0-5,18 0 6,-17 0-8,-19-35 8,19 35-8,-54 0 6,-35-18-4,18 0 2,-18 18 0,1 0-1,-1 0 2,35 0-1,-35 0 1,1 0-1,16 0 0,-69 0 0,-1 0 0,-17-17-1</inkml:trace>
    </iact:actionData>
  </iact:action>
  <iact:action type="add" startTime="43016">
    <iact:property name="dataType"/>
    <iact:actionData xml:id="d7">
      <inkml:trace xmlns:inkml="http://www.w3.org/2003/InkML" xml:id="stk7" contextRef="#ctx0" brushRef="#br0">18080 8731 0,'-18'0'64,"-17"0"-57,17 0 13,1 0-16,-19 0 4,19 0 1,-1-17-2,0 17 2,-17-18-1,18 18 8,-1 0-7,-17-18 7,35 1-9,0-1 1,-36 0-1,1 1 3,35-1-4,-18 0 4,-34-34-4,34 34 2,18-17 5,-18-1-10,-17 1 5,17 17 1,18 1 7,-17-1-9,17 1 1,0-1 0,0 0 0,0 1 8,0-1-7,0 0-1,0 1 8,0-19-1,0 19-6,0-1 7,0-17-9,53-18 2,-53 0-2,35 0 0,0 0 2,-17 18-2,17 0 2,0-18-1,-17 17 1,17-34-2,1 52 1,16-17 0,1 0 0,-35 17 0,35-17 1,-35 17-1,17 18 0,-18-17-1,36-1 2,0 0-1,-17 1 1,-1-1-2,18 18 1,0-18-1,0 1 3,-18 17-3,18-18 3,17 0-4,1 1 4,17-1-4,-17-17 2,35 35 0,-18-35-1,-18 35 2,1 0-1,-36 0 1,89-53-2,-72 53 1,1 0 1,18 0-1,-18 0-1,0 0 3,0 0-4,0 0 1,0 0 1,17 0 1,1 0-3,-18 0 5,17 17-5,-17 1 4,88 35-4,-106-36 4,71 19-5,-18 17 4,1-18-1,-1 0-1,-18 18 2,89 35-1,-106-52 0,18-1 1,-18-17-1,-18-1 0,-18 1 0,19 17 0,-1 0 0,0-17 0,1 17 0,-1 18-1,18-18 2,0 1-2,-18-1 3,18-17-4,-35-1 5,-1 1-5,1 0 6,-1-1 24,-17 1-28,0 0 0,0-1 7,0 18-6,0-17 15,0 0-15,0-1 6,0 1-7,0 0 9,0-1-11,0 19 4,0-19 6,-17 18 1,-1-35-11,18 18 4,-17-18-5,-1 18 4,-17-1-2,-1-17 1,19 18 0,17 0 0,-53-18 0,35 17 0,0-17 0,1 0 0,-1 0 8,1 18-7,-1 0-1,0-18 8,1 0 0,-1 17 1,0-17-3,1 0-5,-19 0-2,19 0 1,-1 0 2,-17 0-2,17 0-2,1 0 3,-19 0-1,19 0 0,-19 18 0,-16-18 0,34 0 0,-17 0-1,17 0 1,-35 0 1,18 0-1,-1 0-1,-34 0 2,35 0-2,-18 0 2,-18 0-2,36 0 2,0 0-2,-1 0 3,-17 0-4,36 0 5,-1 0-6,-17 0 5,0 0-4,-1 0 3,19 0-1,-36 0-2,35 0 4,-35 0-2,18 35 0,-36-17 0,54-18 0,-36 0 0,18 0 0,-18 17 0,35-17 1,-35 0-2,0 18 1,18-18 0,-18 0 1,35 0-2,-35 18 3,36-18-4,-36 0 5,18 17-6,-1-17 6,-17 0-6,0 18 5,36-18-4,-54 0 4,18 18-4,36-18 2,-36 0 0,0 17-1,18 1 1,17-18 0,-35 0 0,35 18 0,1-18 0,-19 0 0,19 0 9,-1 0-9,1 0-1,-1 0 2,0 0-1,-35 0 8,36 0-7,-19 0-3,1 0 3,0 0-2,0 0 2,-36 0-2,53 0 3,-34 0-3,34 0 9,-17 0-8,17 0 8,0 0 0,1 0 9,-1 0-2,0 0 34,-17 0-3,17 0-23,1 0 26,-18 0-17,17 0-8,0 0-24,1-18 0,-1 18 0,-17 0 0,-1-18 0,1 1 0,-18 17 0,18-18 9,17 18-10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5T03:25:03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62">
    <iact:property name="dataType"/>
    <iact:actionData xml:id="d0">
      <inkml:trace xmlns:inkml="http://www.w3.org/2003/InkML" xml:id="stk0" contextRef="#ctx0" brushRef="#br0">23477 6650 0,'18'0'145,"0"0"-138,52 0 0,-35 0 1,18 0 2,18 0-2,-1 0-2,19 0 4,-1 0-4,-35 0 3,35 0-2,0 0 1,0 0 0,36 0 0,-18 0 1,0 0-1,-1 0-1,19 0 2,-36 0-2,0 0 1,36 0 0,-36 0 0,18 0 1,-18 0-2,0 0 3,-17 0-3,-18 0 2,17 0-2,-17 0 2,0 0-4,35 0 5,-35 0-4,0 0 5,35 0-6,-17 0 3,-18 0 0,17 0 3,18 0-5,-17 0 2,-18 0 0,17 0 0,19 0 0,-19 0 0,18 0 0,-17 0 0,-36 0 0,36 0 0,-18 0 0,-18 0 0,36 0 1,17 0-2,0 0 2,0 0-2,36 0 2,-36 0 3,18 0-6,-18 0-2,0 0 7,-17 0-5,-19 0 5,19 0-6,-18 0 5,0 0-3,17 0 0,-17 0 1,0 0 0,35 0 0,-35 0 0,36 0 0,-54 0 0,53 0 1,-17 0-1,17 0 0,-35 0 0,35 0 0,0 0 0,18 0 0,-18 0-1,0 0 1,-17 0-1,-36 0 2,36 0-2,-1 0 4,1 0-6,-36 0 5,36 0-3,-1 0 2,18 0-2,1 0 1,-1 0 0,0 0 0,-17 0 0,17 0 0,0 0 0,0 0 0,0 0 0,0 0 0,18 0 1,-17 0-2,-1 0 2,0 0-1,35 0 1,-52 0-4,17 0 5,18 0-3,0 0 3,-18 0-4,-35 0 4,35 0-3,-35 0 2,18 0-2,-1 0 1,-17 17-1,0-17 1,18 18 1,17-18-1,-18 18 0,18-18 0,-17 35 0,-18-35 0,17 18 0,-34-18-1,17 0 2,0 0-3,-36 0 4,36 0-4,-35 0 3,17 0 8,-17 0-10,-1 0 20,19 0-22,-1 0 11,0 0-9,0 0 2,18 17-1,-35-17 1,35 0-2,-35 0 1,17 18 81,-18-18-80,1 0-3,17 0 5,-17 0 5,0 0 399,35 0-406,-36 0-3,36 0 5,18 0-6,-36 0 6,36 0-6,-1 0 4,-35 0-3,-17 0 2</inkml:trace>
    </iact:actionData>
  </iact:action>
  <iact:action type="add" startTime="16106">
    <iact:property name="dataType"/>
    <iact:actionData xml:id="d1">
      <inkml:trace xmlns:inkml="http://www.w3.org/2003/InkML" xml:id="stk1" contextRef="#ctx0" brushRef="#br0">1711 8220 0,'35'-18'144,"-17"18"-128,17 0-9,0 0 1,-17-18 1,53 18-2,-1 0 1,1-17 0,17-1 1,53 18-3,18-35 3,17 0-1,-17 17 2,17 0-3,36-35 1,-53 53-1,-53 0 3,52-17-4,-87 17 2,-1-18-1,-34 18 2,-19 0-1,1 0-1,0 0 10,17 0-1,18 0 0,35 0-8,0 0-1,36 0 2,-1 0-2,-35 0 3,53 0-3,-17 0 3,-1 0-4,-34 0 3,-19 0-3,-35 0 5,1 0-6</inkml:trace>
    </iact:actionData>
  </iact:action>
  <iact:action type="add" startTime="17508">
    <iact:property name="dataType"/>
    <iact:actionData xml:id="d2">
      <inkml:trace xmlns:inkml="http://www.w3.org/2003/InkML" xml:id="stk2" contextRef="#ctx0" brushRef="#br0">7937 8184 0,'36'0'102,"70"0"-95,52 0 2,19 0-2,-1 0 2,89 0 0,17 0-2,18 0 2,-18 0-2,18 36 2,70-1-2,-52-17 2,-1-18-2,36 0 2,-88 0-3,52 0 4,-70 0-2,-53 0 0,53 0-1,-71 35 1,1-17 0,-1-1 0,-17 1 0,17 17 0,-17-17 1,-18-18-2,36 0 1,-36 0 0,-18 0 1,54 0-2,-19 0 2,-52 0-2,53 0 2,-71 0-1,36 0 0,-36 0-1,-18 0 2,-17 0-2,0 0 2,0 0-2,18 0 3,17 0-5,0 0 4,0 0-1,36 0 0,-36 0 0,53 0-1,18 0 2,-18 0-1,0 0 0,18 0 0,-36 0 0,-17 0-1,0 0 1,-53 0 0,17 0 1,-34 0-1,-1 0 0,-17 0-1,-1 0 4,1 0 11,-1 0-12,1 0 7,17 0-12,-17 0 4,0 0-2,35 0 1,35 0 0,-18 0 0,19 0 0,34 0 0,-35 0 0,-35 0 0,0 0 1,-18 0-2,-17 0 20</inkml:trace>
    </iact:actionData>
  </iact:action>
  <iact:action type="add" startTime="23950">
    <iact:property name="dataType"/>
    <iact:actionData xml:id="d3">
      <inkml:trace xmlns:inkml="http://www.w3.org/2003/InkML" xml:id="stk3" contextRef="#ctx0" brushRef="#br0">2893 10513 0,'0'-18'104,"35"18"-66,-17 0-30,35-18 1,-36 18-2,54 0 3,17 0-4,35 0 3,-34 0-2,87 0 4,-17 0-6,17 0 4,1 0-2,17 0 1,17 0 0,-70 0 0,18 0 0,-35 0 0,-36 0 0,0 0 1,-70 0 6,35 0-14,-36 0 7,1 0-1,-1 0 26,1-17-17</inkml:trace>
    </iact:actionData>
  </iact:action>
  <iact:action type="add" startTime="25527">
    <iact:property name="dataType"/>
    <iact:actionData xml:id="d4">
      <inkml:trace xmlns:inkml="http://www.w3.org/2003/InkML" xml:id="stk4" contextRef="#ctx0" brushRef="#br0">7267 10372 0,'53'-18'215,"18"18"-207,-18 0-1,17 0 2,18 0-1,1 0 0,-1 0-1,0 0 2,18 0-2,-53 0 3,17-18-3,-17 18 2,18 0-2,17 0 2,-35 0-3,17 0 4,19 0-3,-19 0 1,1 0-1,-1 0 1,54 0-1,-54 0 1,18-35 1,-35 35-1,18-18 0,-36 18 0,18 0 0,-18-17 0,36 17 0,-36 0-1,1-18 1,34 18 0,1-35 1,17 35-2,-35-18 2,35 18-1,-35-17 1,53 17-3,-53-18 4,52 18-3,-87-18 3,53 18-4,-18 0 4,-1-17-3,1 17 1,0 0-1,0 0 1,-18 0 0,36 0 0,-36 0 0,18 0 0,18 0 0,-36 0 0,18 0 0,18 0 0,-1 0 0,1 0 1,-18 0 0,35 0-2,18 0 1,-18 0-1,0 0 3,0 0-3,-17 0 2,17 0-3,-35 0 5,53-18-6,-89 18 4,54 0-2,-1 0 1,-34 0 0,17 0 0,17 0 0,18 0 0,1 0 0,-1 0-1,0 0 2,35 0-1,-34 0 0,34 0 0,1 0 2,-36 0-4,53 0 2,-18 0 0,1 0 0,-1 0 0,-35 0 1,54 0-2,-19 0 2,-35 0-2,0 0 4,36 0-6,-1 0 4,1 0-2,17 0 1,-18 0-1,1 0 3,52 0-4,-87 0 3,34 0 0,-17 0-2,-18 0 1,18 0 0,-18 0 0,-17 0 0,-36 0 0,0 0 0,0 0 1,-17 0-2</inkml:trace>
    </iact:actionData>
  </iact:action>
  <iact:action type="add" startTime="52003">
    <iact:property name="dataType"/>
    <iact:actionData xml:id="d5">
      <inkml:trace xmlns:inkml="http://www.w3.org/2003/InkML" xml:id="stk5" contextRef="#ctx0" brushRef="#br0">21819 10142 0,'18'0'63,"35"0"-56,-18-17 2,53 17-1,53 0 1,36 0-2,87 0 1,72 0 0,16 0 0,72 0-1,-1 0 2,0 0-1,-140 0 1,69 0-2,-87 0 2,-18 0-2,-18 0 2,-52 0-2,-36 0 3,-53 0-4,-18 0 4,19 0-5,-36 0 4,-36 0-1,36 0 0,-35 0 0,-1 0 0</inkml:trace>
    </iact:actionData>
  </iact:action>
  <iact:action type="add" startTime="54308">
    <iact:property name="dataType"/>
    <iact:actionData xml:id="d6">
      <inkml:trace xmlns:inkml="http://www.w3.org/2003/InkML" xml:id="stk6" contextRef="#ctx0" brushRef="#br0">2910 12559 0,'18'0'134,"0"0"-125,17 0 0,-17 0-3,17 0 3,-17 0-2,17 0 3,35 0-4,-52 0 3,53 0-2,-1 0 4,-17 35-5,35-35 3,-35 0-3,18 0 3,17 0-2,0 0 1,-17 18 0,-18-18 1,-1 0-1,1 0 0,0 0 0,0 17-1,35-17 2,-52 0 0,34 0-2,1 0 0,-1 0 2,-17 0-1,0 0 1,18 0-3,-1 0 3,-17 0-3,0 0 4,0 0-3,0 0 2,0 0-2,35 0-1,-17 0 3,-18 0-1,35 0 1,-18 0-1,18 0 0,-35 0 0,18 0 0,-18 0-1,17 0 3,-17 0-2,0 0-1,0 0 2,-35 0-2,-1 0 1,19 0 1,-19 0 14,36 0 50,-17 0-57,16 0-8,-34 0 0,17 0 0,-17 0-1,0 0 1,17 0 145,-17 0-104,-1 0 23,1 0-35</inkml:trace>
    </iact:actionData>
  </iact:action>
  <iact:action type="add" startTime="57694">
    <iact:property name="dataType"/>
    <iact:actionData xml:id="d7">
      <inkml:trace xmlns:inkml="http://www.w3.org/2003/InkML" xml:id="stk7" contextRef="#ctx0" brushRef="#br0">8555 12206 0,'35'0'246,"18"0"-235,35 0-6,0 0 5,1 0-3,52 0 3,-18 0-4,1 0 0,-1 0 4,18 0-2,-17 0-1,-36 0 1,35 0 0,-52 0 1,17 0-1,0 0 0,1 0-1,-1 0 1,-18 0 0,36 0 0,-18 0 1,71 0-2,-18 0 3,-17 0-4,17 0 3,35 0-3,-17 0 3,-18 0-2,-53 0 3,0 0-3,18 0 3,-53 0-4,18 0 3,-1 0-2,1 0 0,-18 0 3,0 0-3,35 0 1,53 0 0,-35 0 0,0 0 0,17 0 1,-35 0-1,0 0 0,18 0-1,-17 0 2,-37 0-2,19 0 3,-18 0-4,0 0 5,-36 0-5,54-35 3,-18 35 8,-35 0-2,-1 0-8,1 0 0,-1 0 9,1 0-7,0 0-1,-1 0 7,1 0-8,0 0 51,17 0-50,-17 0-1,52 0 2,-35 0-3,18 0 3,0 0-1,0 0 1,0 0-2,18 0 2,-36 0-2,0 0 2,-17 0-2,-1 0 1,1 0 8,0 0 0,-1 0 1,19 0 191,-1 0-199,0 0-4,18 0 6,0 0-6,0 0 3,0 0 1,0 0-2,-36 0 2,19 0-2,-19 0 83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5T03:26:06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88">
    <iact:property name="dataType"/>
    <iact:actionData xml:id="d0">
      <inkml:trace xmlns:inkml="http://www.w3.org/2003/InkML" xml:id="stk0" contextRef="#ctx0" brushRef="#br0">5574 5874 0,'-18'-18'38,"71"0"-20,35 18-12,71 0 2,-53 0 1,106 0-3,-1 0 3,-17 0-2,18 0 2,0 0-1,-36 0 1,0 0-2,-52-52 2,-54 52-3,-17-18 4,-35 18-3,0 0 40,17 0-38,53 0-1,71 0 1,17 0-1,18 0-1,0 0 2,-17 0-2,-1 0 2,-35 0-1,-70 0 0,-54 0 0,1 0 0</inkml:trace>
    </iact:actionData>
  </iact:action>
  <iact:action type="add" startTime="4928">
    <iact:property name="dataType"/>
    <iact:actionData xml:id="d1">
      <inkml:trace xmlns:inkml="http://www.w3.org/2003/InkML" xml:id="stk1" contextRef="#ctx0" brushRef="#br0">11571 5380 0,'18'0'110,"35"0"-100,-18 0 0,53 0-5,0 0 4,36 0-2,35 0 0,17 0 2,18 0-1,18 0 0,-1 0 0,-17 0 0,18 0 0,-71 0 0,35 0 1,-17 0-2,18 0 0,-36 0 3,-18 0-3,18 0 2,-35 0-2,-71 0 3,54 0-4,-19 0 4,1 0-4,17 0 5,18 0-6,0 0 6,-18 0-5,35 0 3,-35 0-3,1 0 2,34 0 0,-70 0-1,71 0 1,-72 0 1,37 0-1,69 0 0,-69 0 1,-1 0-2,0 0 1,71 0 0,-53 0 1,52 0-2,-34 0 1,-18 0 1,17 0-1,53 0-1,-52 0 2,-1 0-3,19 0 4,-54 0-3,35 0 1,-52 0 0,-18 0 0,0 0 0,17 0-1,-35 0 2,54 0-1,-36 0-1,17 0 2,1 0-1,-18 0-1,-1 0 1,19 0 1,-36 0-2,1 0 2</inkml:trace>
    </iact:actionData>
  </iact:action>
  <iact:action type="add" startTime="8012">
    <iact:property name="dataType"/>
    <iact:actionData xml:id="d2">
      <inkml:trace xmlns:inkml="http://www.w3.org/2003/InkML" xml:id="stk2" contextRef="#ctx0" brushRef="#br0">11765 6985 0,'53'-18'38,"35"18"-30,-17-17-1,17 17 3,0-18-5,36 18 6,-1-53-5,36 53 3,-36 0-2,-34 0 0,34 0 2,-17 0-1,53 0 1,-71 0-2,35 0 1,1 0 0,17 0 0,0 0 0,-18 0 0,54 0 0,-18 0 1,17 0-2,-70 0 1,53 0 0,-18 0 1,-18 0-2,1 0 3,-36 0-4,0 0 4,0 0-4,0 0 3,-17 0-2,17 0 1,-17 0 0,-1 0 0,-34 0 0,34 0 0,1 0 1,-36 0-1,35 0-1,1 0 1,0 0 1,-19 0-1,1 0-1,18 0 1,17 0 0,-35 0-1,35 0 3,-17 0-3,-18 0 1,35 0 1,0 0 0,0 0-3,71 0 3,-106 0-2,70 0 2,-34 0-3,-1 0 2,0 0 1,0 0-1,0 0 0,36-17 0,-54 17 1,-17 0-2,18 0 1,-18 0 0,35 0 0,-17 0 0,17 0 1,-35 0-1,35 0 0,-35 0 0,35 0 0,-17 0 0,-1 0 1,18 0-2,1 0 2,52 0-2,-36 0 1,1 0-1,71 0 3,-19 0-4,-34 0 3,-18 0-2,17 0 1,-35 0 0,36 0 0,-36 0 1,36 0-1,-1 0-1,0 0 1,-34 0 1,34 0-3,-35 0 3,18 0-1,0 0 1,-18 0-2,0 0 2,1 0-3,-1 0 4,35 0-4,-52 0 5,35 0-4,-18 0 2,71 0-3,-54 0 3,19 0-2,-1 0 1,18 0-1,18 0 1,-35 0 2,-36 0-3,53 0 1,-88 0 0,35 0 0,-17 0 1,-18 0-1,-18 0-1,-17 0 2,34 0-2,1 0 2,36 0-2,34 0 2,-35 0-2,36 52 3,-1-52-3,1 18 3,-36-18-4,-35 0 3,17 0-3,-34 0 3</inkml:trace>
    </iact:actionData>
  </iact:action>
  <iact:action type="add" startTime="25914">
    <iact:property name="dataType"/>
    <iact:actionData xml:id="d3">
      <inkml:trace xmlns:inkml="http://www.w3.org/2003/InkML" xml:id="stk3" contextRef="#ctx0" brushRef="#br0">10477 7285 0,'-17'0'15,"-1"0"-7,-17 0 7,0-35-7,-1 35-1,-34-18 1,-54 18 2,36-18-3,-71 1 0,106 17 3,-17-36-3,35 36 1,-36 0 0,36-17 0,-18-1 0,53 0 0,0 1 0,-35-1 0,35 1 0,0-19 1,-36-34-2,36 34 3,-17-16-4,17 34 5,0-35-6,0 35 4,-18-17 2,18 17-8,0 1 6,0-1-1,0-17 0,0 0 0,0-18 0,18 0 9,17 0-10,0 0 2,1 35-2,34-70 2,-35 70-2,1-34 2,-1 16-2,71-34 2,-36-1-1,36 18 0,-71 18-2,54-18 3,-19 0-1,-17 35 0,18 1 0,-36-18-1,35 17 0,-52 0 2,35 18-1,18 0-1,-54 0 1,1 0 1,17 0 0,0 0-2,36 0 1,-18 0 0,17 18 2,36 0-3,-70-1 1,69 36-1,-52-35 2,-17-1-1,-19-17 8,1 18-7,-18 0-3,0-1 10,0 1-6,-18 35-3,1-18 1,-36 18-1,17 18 2,-17-18-1,-17 52 0,35-52 0,-36 18 0,36 17 0,-53 0 0,-1 18 0,37-35 0,-1-18 1,35-18-2,-17 0 3,17-17-3,0-1 1,1 1-2,-1 0 91</inkml:trace>
    </iact:actionData>
  </iact:action>
  <iact:action type="add" startTime="50440">
    <iact:property name="dataType"/>
    <iact:actionData xml:id="d4">
      <inkml:trace xmlns:inkml="http://www.w3.org/2003/InkML" xml:id="stk4" contextRef="#ctx0" brushRef="#br0">23654 7620 0,'-18'0'5,"-35"0"2,-17 35 4,-71 36-6,70-18 5,-88 53-4,53-36 3,-17 18-2,-18-17 2,17-18-3,18 0 3,-17 35-1,17-35 0,36-18 0,34-17 0,1-18 0,17 17 0,1 1 0,-1-18 57,1 0-47,-1-18-13,0 1 4,-17 17-1</inkml:trace>
    </iact:actionData>
  </iact:action>
  <iact:action type="add" startTime="51136">
    <iact:property name="dataType"/>
    <iact:actionData xml:id="d5">
      <inkml:trace xmlns:inkml="http://www.w3.org/2003/InkML" xml:id="stk5" contextRef="#ctx0" brushRef="#br0">20267 7338 0,'-18'0'11,"-34"0"7,16 17-11,-34 19 1,52-1 0,-88 0 0,-17 53 0,17 1 0,0-1 0,0-35-1,0 35 2,1-35-1,52 0 0,0-18-1,35-17 2,0-1-1,1-17 0</inkml:trace>
    </iact:actionData>
  </iact:action>
  <iact:action type="add" startTime="52440">
    <iact:property name="dataType"/>
    <iact:actionData xml:id="d6">
      <inkml:trace xmlns:inkml="http://www.w3.org/2003/InkML" xml:id="stk6" contextRef="#ctx0" brushRef="#br0">9490 9913 0,'53'0'14,"-36"0"-5,36 0-3,18 0 3,-18 0-2,52-18 2,-52 1-2,18 17 1,17 0 0,36 0 0,-19-53 1,-52 53-2,36-18 1,16 1 0,-16 17 0,34-18 1,36 0 0,-18 1-2,-18-1 1,1 18 0,17 0 1,-18 0-2,1-35 3,-36 35-4,18 0 4,-53 0-4,35 0 4,-17 0-4,17 0 3,-35 0-3,0 0 3,17 0-1,-35 0 0,54 0 1,-19 0-2,1 0 1,-1 0 1,19 0-1,-1 0 0,18 0 0,-18 0-1,18 0 1,17 0-1,36 0 3,-71 0-3,35 0 2,-17 0-3,0 0 3,0 0-2,-18 0 4,18 0-5,-18 0 2,-17 0 0,35 0 1,17 0-3,-17 0 3,53 0-1,17 0 0,-35-18 0,53-17-1,-70 35 2,17 0-1,35 0 0,-52-35-1,-1 17 2,36 0-1,-53 18 0,35-35-1,-53 35 2,0-18-2,-17 18 3,17 0-3,-18 0 2,36 0-2,-17 0 2,34 0-2,0 0 2,54 0-2,-36 0 1,35 0 0,1 0 1,-1 0-2,36 0 1,-36 18 1,1-18-2,-54 0 2,18 0-2,-106 0 2,18 0-2</inkml:trace>
    </iact:actionData>
  </iact:action>
  <iact:action type="add" startTime="58466">
    <iact:property name="dataType"/>
    <iact:actionData xml:id="d7">
      <inkml:trace xmlns:inkml="http://www.w3.org/2003/InkML" xml:id="stk7" contextRef="#ctx0" brushRef="#br0">5468 11712 0,'35'0'53,"-17"0"-44,0 0-1,17 0-1,0 0 2,36 0 0,17 0-1,53 0-1,53 0 1,0 0 0,35 0 1,-17 0-2,17 0 4,36 0-6,0 0 4,-54 0-2,1 0 2,-71 0-1,-53 0-1,-17 0 1,-1 0 0,-52 0 0,17-35 0,-17 35 1,-1 0 8,1 0-11,17-18 3,-17 18 15</inkml:trace>
    </iact:actionData>
  </iact:action>
  <iact:action type="add" startTime="62291">
    <iact:property name="dataType"/>
    <iact:actionData xml:id="d8">
      <inkml:trace xmlns:inkml="http://www.w3.org/2003/InkML" xml:id="stk8" contextRef="#ctx0" brushRef="#br0">15311 11430 0,'-18'0'143,"-17"18"-126,-1-1-3,19 1-5,-1-18-2,-17 18 3,17-18-5,-17 17 6,17-17-5,-17 0 3,-36 35-2,36-35 1,-18 0 0,18 18 0,-36-18 0,18 0-1,18 0 3,-18 0-2,18 0 0,-18 0 0,35 0 1,-17 0-2,0 0 9,17 0-7,1-18-2,-1 18 2,-17-17-3,-1-1 4,1-17-4,0 17 3,-36-17-3,54 0 3,-36 17-2,0-35 2,0 18-1,18 17 0,17 1 16,0-1-16,18 0 55,-17 18-53,17-17-4,0-1 5,0-17 11,0 17-12,0 0 4,0-17-6,0 18 8,0-1-8,0 0 1,0 1-1,0-1 0,0-17 9,0 17-10,0 0 1,17-52 0,-17 17 7,0 35-6,18 18-3,17-17 4,18-19 7,-18 19-11,-35-1 3,18 1-3,0-19 4,-1 19-4,1-19 3,0 36-1,-1-35 0,1 0-1,0 35 1,17-36 9,0 1-10,-17 18 18,-1 17-17,19-18 0,-19 0 0,19 1 0,-1-1 1,0 0-2,0 18 2,36-35-2,-53 35 3,-1-18-4,1 18 4,17-17-4,0 17 11,1-18-9,-1 18 7,-17 0-6,35 0 6,-36 0-7,36 0 0,0 0 0,-18 0 0,36 0 1,-18 0-1,0 0-1,0 0 2,-18 0-2,0 0 9,-17 0 0,-1 0 24,19 0-32,-19 0 15,19 18-13,-36-1-3,17 1 1,1 0 1,0-1-2,-18 1 0,35 17 2,0-17-1,-17 17 1,-1 0-2,1-35 1,0 18 0,-18 0 2,0 17-4,17 0 3,-17 1 9,36-1-12,-36 0 4,0-17-5,0-1 5,0 36-3,0-17 4,0-1-6,0 0 2,0 18 2,0-35-2,0 17 1,0 0 0,-18 18 9,0-35-10,1-1 2,-1-17-2,-35 36 1,35-36 1,-17 17-3,0 1 5,0 0-5,-1-18 4,19 35 6,-1-35 64,-17 0-65,35 18 0</inkml:trace>
    </iact:actionData>
  </iact:action>
  <iact:action type="add" startTime="64807">
    <iact:property name="dataType"/>
    <iact:actionData xml:id="d9">
      <inkml:trace xmlns:inkml="http://www.w3.org/2003/InkML" xml:id="stk9" contextRef="#ctx0" brushRef="#br0">16898 11307 0,'-71'-18'2,"-34"-17"7,16-18 0,-16 35-1,16 0-1,19-17 2,-1 17-1,36 18 0,17 0 56,18-17-56,0-1 1,0 1-2,0-19 9,0 19-5,0-1-6,0-17 6,0-1 4,0 19-7,0-18-1,0-18 0,0 35 1,0-35 0,0 18 0,0 0 1,0 17-2,18-17 0,17-1 2,18-17-1,-17 18 0,52-18 1,18-17-3,-36 34 4,36-17-3,-36 36 2,54-54-2,-71 54 3,35-1-4,18-35 5,-36 35-6,-17 1 4,53 17-3,-53 0 4,53-18-4,-71 18 3,18 0-1,35 0-1,-17 0 2,-36 0-2,0 0 1,18 0 1,-17 0 6,-19 0-6,1 0-2,0 0 2,17 0-1,0 18 0,0 17-1,18 18 2,-35-18-1,35 1 1,-35-19-3,-1 18 4,18 18-3,-17-35 4,-18 17-7,18 1 6,17 34-3,-17-17 2,17-18-3,0 36 3,0-1-1,-17-52 0,0 35 0,-1-35 1,-17-1 15,0 19-17,0-19 18,0 1-18,0 17 3,0-17-4,-35-1 4,0 36-5,-18-17 4,-18-1-2,1 18 2,-36 0-2,18-18 3,-36-17-3,-34 35 0,34-18 1,1-35 0,34 0 0,-16 17 0,52-17 0,35 0 2,0 0-3</inkml:trace>
    </iact:actionData>
  </iact:action>
  <iact:action type="add" startTime="67822">
    <iact:property name="dataType"/>
    <iact:actionData xml:id="d10">
      <inkml:trace xmlns:inkml="http://www.w3.org/2003/InkML" xml:id="stk10" contextRef="#ctx0" brushRef="#br0">20320 11501 0,'35'0'198,"1"0"-188,-1 0 5,-18 0 1,1 0 64,17 0-64,-17 0 143,0 0-152,17 0 2,0 0-1,36 0 0,17 0 0,0 0 0,-17 0 0,17 0 0,0 17 0,0-17-1,36 0 3,-36 0-3,-17 0 2,-1 0-2,-35 0 2,54 0-2,-37 0 2,-16 0-2,-19 0 3,19 0-4,-19 0 5,1 0-6,0 0 4,-1 0-2,36 0 1,18 0 0,-36 0 0,18 0 0,-18 0 0,0 0 0,1 0-1,17 0 2,-36 0-1,36 0 0,-18 0-1,1 0 1,17 0 0,0 0 1,-1 0-2,37 0 2,-1 0-2,-18 0 2,19 0-1,-1 0 0,0 0-1,-35 0 2,0-17-1,-36 17 2,36-18-4,-17 18 2,-1 0 0,-17 0 8,17-35-8,-17 35 24,-1 0-25,18 0 10,-17 0-10,0-18 3,35 18-3,-36 0 2,36 0-3,-35-18 4,17 18-4,-17 0 5,-1 0-6,36 0 5,-35 0 62,17 0-50,0 0-13,1 0-1,-1 0 0,36 0-1,-54 0 3,36 0-3,18 0 2,-54 0-3,36 0 4,-17 0-3,-1 0 3,-18 0-4,1 0 4,17 0-4,-17 0 3,0 0 6,17 0 26,-17 0-34,34 0 3,-16 0-5,-1 0 4,0 0-1,-17 0 1,0 0-2,-1 0 9</inkml:trace>
    </iact:actionData>
  </iact:action>
  <iact:action type="add" startTime="89193">
    <iact:property name="dataType"/>
    <iact:actionData xml:id="d11">
      <inkml:trace xmlns:inkml="http://www.w3.org/2003/InkML" xml:id="stk11" contextRef="#ctx0" brushRef="#br0">20602 11430 0,'-17'0'29,"-1"0"-21,0 0 3,1 0-6,-19 0 2,-17-18 1,1 18 0,-19-35 0,36 17 0,-1 1 1,-16-1-2,16-17 3,19 17-3,-19 1 1,36-1-1,0-17 2,0-1-1,0 1 1,0 0-2,0 0 2,0-18-2,-17 53 2,17-18-2,0-17 2,0 17-2,0 0 2,-18 1-2,0-1 4,18 1-6,0-1 4,0-17-2,0-1 2,0 1-1,0 0-1,0 0 2,0-1-1,18-17-1,0 18 1,-1-18 1,19 18-1,-36 17 0,53-17-1,-18 0 2,0-1-3,-17 1 4,35 17-4,0-34 4,-1 34-3,19-53 3,-18 71-4,35-70 4,-35 52-4,35-17 3,18 0-3,-18 17 3,-17 0-1,17 1 0,18-19 0,53 1 0,-106 35-1,70-35 2,-35 35-1,18-35 0,-18 35 0,-17-18 0,17 18 0,-17-18 0,17 18 0,-35 0 0,70 0 1,-35 0-2,36 0 2,-36 0-2,18 0 2,-18 0-1,0 0 1,0 0-4,-17 0 6,-36 0-5,18 0 2,0 0 0,-18 0 0,18 0 0,-35 0 0,0 0 1,17 0-2,-18 0 1,1 0 1,0 0-1,-1 18 0,1-18-1,17 18 0,-17-1 11,17 1-10,0-1-1,1 19 3,17 17-4,52 17 4,-52-34-4,53 52 4,-35-53-4,-1 36 4,1-36-4,-36-18 2,-17 1 0,17 0 0,-35 17 16,0-17 9,0-1-16,0 1-1,0 0-10,0-1 3,0 36 8,0-35-2,0 17-8,0-17 9,0-1-6,0 1-3,0 0 2,0-1-3,0 1 3,0 17-1,0 0 0,0-17 1,0 17-2,0 18 1,0-35 0,-18 17-2,18-17 2,0-1 1,0 36-2,-17-35 10,17 17-8,-35 1-2,35-19 2,-18 1 10,0 17-16,1-17 7,17-1-3,-18-17 3,0 18-5,1 0 6,-1-1-5,-17-17 2,-18 36 0,18-36 0,-18 17 0,0 1 1,17 0-2,-16 17 1,16-18 0,-17 1 1,36-18-1,-19 0-1,1 0 2,-18 35 8,18-17 24,17-18-19,1 0-7,-1 18-7,0-18 15,1 0-6,-1 0 16,1 0 62,-1 0-47,0 17-33</inkml:trace>
    </iact:actionData>
  </iact:action>
  <iact:action type="add" startTime="96658">
    <iact:property name="dataType"/>
    <iact:actionData xml:id="d12">
      <inkml:trace xmlns:inkml="http://www.w3.org/2003/InkML" xml:id="stk12" contextRef="#ctx0" brushRef="#br0">13758 12912 0,'36'0'46,"17"0"-36,-1 0-3,37 0 1,16-18 0,19 18-1,52 0 2,1 0-1,17 0 0,17 0-1,1 0 2,17 0-1,1 0 0,-1 0 0,18 0 1,-18 0-2,-17-53 2,-36 35-2,1 1 3,17-18-4,-53 35 5,18-36-6,17 19 5,-53 17-4,54 0 2,-36 0 0,-18 0-1,19 0 2,-19 0-2,0 0 2,1 0-1,-18 0 0,53 0 0,-71 0 1,0 0-2,0 0 1,36 0-1,-36 0 3,35 0-3,-35 0 2,1 0-2,-1 0 1,-18 0 0,1 0 2,-1 0-5,-34 0 5,17 0-3,35 0 3,-18 0-4,1 17 2,52 1 0,1-18-1,-36 18 2,36-18-1,-1 35-1,36 0 2,-18-17-1,-53-18 1,36 17-2,34 19 1,-34-1 1,35-35-3,17 18 4,-53-18-3,1 17 2,-36 18-2,-17-35 2,17 0-2,-18 0 3,-34 0-4,34 0 5,1 18-6,-18-18 5,-18 0-4,18 18 1,-18-18 2,-17 0-1,-1 0 0,1 0 0,35 17 1,-35-17-1,-1 0-1,1 0 11,0 0 20</inkml:trace>
    </iact:actionData>
  </iact:action>
  <iact:action type="add" startTime="107791">
    <iact:property name="dataType"/>
    <iact:actionData xml:id="d13">
      <inkml:trace xmlns:inkml="http://www.w3.org/2003/InkML" xml:id="stk13" contextRef="#ctx0" brushRef="#br0">12876 14711 0,'18'0'18,"0"0"-4,-18-18-6,53 18 0,-1 0 7,-16 0-7,34 0-1,19-53 1,-19 53-1,54-17 3,-36 17-3,35 0 1,1-18 0,-36 18 1,53 0-1,18 0 0,-53 0-1,52 0 3,-17 0-4,36 0 4,-18 0-3,-18 0 1,0 0 0,18-18 2,-18 18-4,0-35 3,0 35-3,-18 0 3,1 0-1,-18 0 0,-1 0 0,-16 0 0,-1 0 0,0 0 0,0 0 0,36 0-1,-36 0 2,35 0-1,-52 0 1,35 0-2,-36 0 2,36 0-2,-35 0 2,17 0-2,0 0 2,36 0-3,-71 0 6,35 0-8,35 0 5,-35 0-1,71 0 0,-35 0-1,-19 0 1,19 0 1,17 0-1,18 0-1,-36 0 2,-70 0-1,35 0-1,18 0 1,-71 0 0,1 0 1,17 0-2,-36 0 2,36 0-1,-35 0 1,35 0-1,0 0-1,-18 0 1,36 0 2,-19 0-4,37 0 3,-19 0-3,1 0 5,35 0-6,-54 0 5,19 0-3,-18 0 1,18 0 0,-19 0 0,-16 0 0,17 0 0,-36 0 8,1 0-8,0 0 9,-1 0-10,18 0 2,-17 0-2,17 0 1,1 0 0,-1 0 1,-17 0-3,-1 0 4,1 0 54,-1-18-46,1 18-13,17-17 12,18 17-2,-35 0-7,53 0 0,34 0 0,54 0 0,-71 0 0,0 0 1,-35 0-2,-17 0 3,-19-18 35</inkml:trace>
    </iact:actionData>
  </iact:action>
  <iact:action type="add" startTime="112844">
    <iact:property name="dataType"/>
    <iact:actionData xml:id="d14">
      <inkml:trace xmlns:inkml="http://www.w3.org/2003/InkML" xml:id="stk14" contextRef="#ctx0" brushRef="#br0">12965 16475 0,'17'0'14,"1"0"-5,35 0-3,0 0 4,-18 0-4,36 0 2,-1 0 0,1 0 0,-36 0 1,35 0-2,1 0 1,-53 0 0,52 0 1,1 0-2,17 0 1,-53 0 0,18 0 1,18 0-2,-36-18 2,53 0-1,-17-17 0,-36 18-1,18-1 3,35-35-4,-35 35 4,-18-17-4,71-18 3,-71 35-2,1-34 2,17-1-1,-18 17-1,-17 19 1,17-54 1,0 1-1,-35-1 0,18 18 0,-18-35 0,35 0-1,-35-18 2,0 53-1,0-35 0,0 0 0,0 17 0,0 1 1,0-19-2,0 54 2,0-18-3,0 18 3,-18-36-2,18 54 2,0-19-2,-35-17 3,-18 1-4,0 16 2,18 19-1,-18-19 1,18 36 2,-71-53-4,88 36 3,-70-1-1,-18 1 0,0-36 0,1 53 0,-89-18 0,52 0-1,-16 1 2,17 17 0,17 0-2,-52 0 2,88 0-3,-1 0 5,-52 35-5,71 0 4,-1 36-4,18-18 4,0 17-3,18 1 2,17-1-2,-52 36 1,70-18 0,-18-17 2,18 17-4,0-35 2,0 0 0,0 18 0,0-36 0,18 35 0,17-52-1,0 35 1,1-18 1,17 18-2,-18-35 2,35 17-2,-17 0 3,0-17-5,18 17 9,-18-17-11,-18 0 7,36 34-4,-19-16 4,1-19-4,-17 19 4,-19-19-4,54 19 1,-36-1 3,18-18-2,-18 1-1,36 17 1,-71-17 0,53-18 1,-36 0-1,-17 18-1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86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09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79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64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2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1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38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7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1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01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49BB7-4CEF-46F9-8012-9BD3CD091D19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5FD5F-B440-4BA8-95EB-82369F342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3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microsoft.com/office/2011/relationships/inkAction" Target="../ink/inkAction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0.png"/><Relationship Id="rId5" Type="http://schemas.microsoft.com/office/2011/relationships/inkAction" Target="../ink/inkAction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5" Type="http://schemas.microsoft.com/office/2011/relationships/inkAction" Target="../ink/inkAction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microsoft.com/office/2011/relationships/inkAction" Target="../ink/inkAction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microsoft.com/office/2011/relationships/inkAction" Target="../ink/inkAction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microsoft.com/office/2011/relationships/inkAction" Target="../ink/inkAction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microsoft.com/office/2011/relationships/inkAction" Target="../ink/inkAction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4400" dirty="0" smtClean="0"/>
              <a:t>Lecture 5-2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27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8"/>
    </mc:Choice>
    <mc:Fallback>
      <p:transition spd="slow" advTm="8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8" x="7156450" y="4972050"/>
          <p14:tracePt t="1061" x="7162800" y="4965700"/>
          <p14:tracePt t="1077" x="7004050" y="4895850"/>
          <p14:tracePt t="1093" x="6591300" y="4768850"/>
          <p14:tracePt t="1102" x="6350000" y="4686300"/>
          <p14:tracePt t="1119" x="5708650" y="4514850"/>
          <p14:tracePt t="1135" x="4927600" y="4248150"/>
          <p14:tracePt t="1152" x="4114800" y="3898900"/>
          <p14:tracePt t="1169" x="3397250" y="3619500"/>
          <p14:tracePt t="1185" x="2921000" y="3492500"/>
          <p14:tracePt t="1202" x="2552700" y="3371850"/>
          <p14:tracePt t="1219" x="2508250" y="3352800"/>
          <p14:tracePt t="1252" x="2501900" y="3346450"/>
          <p14:tracePt t="7327" x="2495550" y="3333750"/>
          <p14:tracePt t="7336" x="2482850" y="3308350"/>
          <p14:tracePt t="7342" x="2463800" y="3276600"/>
          <p14:tracePt t="7351" x="2432050" y="3206750"/>
          <p14:tracePt t="7368" x="2381250" y="3054350"/>
          <p14:tracePt t="7385" x="2171700" y="2743200"/>
          <p14:tracePt t="7401" x="1835150" y="2343150"/>
          <p14:tracePt t="7418" x="1549400" y="1892300"/>
          <p14:tracePt t="7435" x="1403350" y="1511300"/>
          <p14:tracePt t="7451" x="1320800" y="1231900"/>
          <p14:tracePt t="7468" x="1238250" y="1054100"/>
          <p14:tracePt t="7485" x="1187450" y="927100"/>
          <p14:tracePt t="7492" x="1155700" y="869950"/>
          <p14:tracePt t="7501" x="1143000" y="838200"/>
          <p14:tracePt t="7518" x="1123950" y="812800"/>
          <p14:tracePt t="7535" x="1117600" y="812800"/>
          <p14:tracePt t="7551" x="1111250" y="800100"/>
          <p14:tracePt t="7568" x="1111250" y="787400"/>
          <p14:tracePt t="7585" x="1079500" y="762000"/>
          <p14:tracePt t="7601" x="1047750" y="717550"/>
          <p14:tracePt t="7618" x="984250" y="609600"/>
          <p14:tracePt t="7635" x="920750" y="501650"/>
          <p14:tracePt t="7652" x="857250" y="419100"/>
          <p14:tracePt t="7668" x="800100" y="3619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10698"/>
            <a:ext cx="12192000" cy="412432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5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319"/>
    </mc:Choice>
    <mc:Fallback>
      <p:transition spd="slow" advTm="13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3" x="6127750" y="4514850"/>
          <p14:tracePt t="464" x="6127750" y="4508500"/>
          <p14:tracePt t="472" x="6127750" y="4502150"/>
          <p14:tracePt t="489" x="6127750" y="4495800"/>
          <p14:tracePt t="499" x="6127750" y="4489450"/>
          <p14:tracePt t="516" x="6127750" y="4476750"/>
          <p14:tracePt t="532" x="6127750" y="4464050"/>
          <p14:tracePt t="549" x="6115050" y="4425950"/>
          <p14:tracePt t="566" x="6096000" y="4381500"/>
          <p14:tracePt t="583" x="6064250" y="4305300"/>
          <p14:tracePt t="599" x="5988050" y="4121150"/>
          <p14:tracePt t="616" x="5594350" y="3365500"/>
          <p14:tracePt t="632" x="5067300" y="2616200"/>
          <p14:tracePt t="649" x="4464050" y="1930400"/>
          <p14:tracePt t="666" x="3759200" y="1358900"/>
          <p14:tracePt t="682" x="3028950" y="844550"/>
          <p14:tracePt t="699" x="2413000" y="488950"/>
          <p14:tracePt t="716" x="2146300" y="368300"/>
          <p14:tracePt t="732" x="2076450" y="342900"/>
          <p14:tracePt t="772" x="2070100" y="342900"/>
          <p14:tracePt t="792" x="2063750" y="342900"/>
          <p14:tracePt t="801" x="2063750" y="355600"/>
          <p14:tracePt t="816" x="2063750" y="381000"/>
          <p14:tracePt t="833" x="2057400" y="406400"/>
          <p14:tracePt t="849" x="2057400" y="431800"/>
          <p14:tracePt t="866" x="2051050" y="438150"/>
          <p14:tracePt t="899" x="2044700" y="444500"/>
          <p14:tracePt t="922" x="2044700" y="450850"/>
          <p14:tracePt t="933" x="2038350" y="450850"/>
          <p14:tracePt t="949" x="2038350" y="469900"/>
          <p14:tracePt t="966" x="2038350" y="533400"/>
          <p14:tracePt t="971" x="2044700" y="584200"/>
          <p14:tracePt t="983" x="2082800" y="666750"/>
          <p14:tracePt t="999" x="2120900" y="781050"/>
          <p14:tracePt t="1016" x="2133600" y="882650"/>
          <p14:tracePt t="1033" x="2159000" y="952500"/>
          <p14:tracePt t="1049" x="2159000" y="1003300"/>
          <p14:tracePt t="1066" x="2159000" y="1041400"/>
          <p14:tracePt t="1083" x="2152650" y="1054100"/>
          <p14:tracePt t="1099" x="2133600" y="1085850"/>
          <p14:tracePt t="1116" x="2127250" y="1092200"/>
          <p14:tracePt t="1133" x="2120900" y="1098550"/>
          <p14:tracePt t="1172" x="2114550" y="1098550"/>
          <p14:tracePt t="1193" x="2108200" y="1098550"/>
          <p14:tracePt t="18009" x="2152650" y="1098550"/>
          <p14:tracePt t="18017" x="2190750" y="1098550"/>
          <p14:tracePt t="18028" x="2247900" y="1098550"/>
          <p14:tracePt t="18045" x="2374900" y="1136650"/>
          <p14:tracePt t="18061" x="2552700" y="1193800"/>
          <p14:tracePt t="18078" x="2724150" y="1263650"/>
          <p14:tracePt t="18095" x="2844800" y="1289050"/>
          <p14:tracePt t="18111" x="2952750" y="1320800"/>
          <p14:tracePt t="18128" x="2978150" y="1320800"/>
          <p14:tracePt t="18177" x="2984500" y="1327150"/>
          <p14:tracePt t="19050" x="2978150" y="1327150"/>
          <p14:tracePt t="19056" x="2952750" y="1327150"/>
          <p14:tracePt t="19067" x="2921000" y="1327150"/>
          <p14:tracePt t="19084" x="2863850" y="1327150"/>
          <p14:tracePt t="19100" x="2800350" y="1327150"/>
          <p14:tracePt t="19117" x="2724150" y="1327150"/>
          <p14:tracePt t="19134" x="2660650" y="1327150"/>
          <p14:tracePt t="19150" x="2616200" y="1327150"/>
          <p14:tracePt t="19167" x="2571750" y="1308100"/>
          <p14:tracePt t="19184" x="2546350" y="1301750"/>
          <p14:tracePt t="19200" x="2533650" y="1295400"/>
          <p14:tracePt t="19217" x="2520950" y="1289050"/>
          <p14:tracePt t="19234" x="2514600" y="1289050"/>
          <p14:tracePt t="19250" x="2489200" y="1289050"/>
          <p14:tracePt t="19267" x="2463800" y="1289050"/>
          <p14:tracePt t="19284" x="2438400" y="1289050"/>
          <p14:tracePt t="19300" x="2425700" y="1289050"/>
          <p14:tracePt t="19317" x="2419350" y="1289050"/>
          <p14:tracePt t="19334" x="2413000" y="1289050"/>
          <p14:tracePt t="19378" x="2400300" y="1289050"/>
          <p14:tracePt t="19393" x="2393950" y="1289050"/>
          <p14:tracePt t="19409" x="2381250" y="1289050"/>
          <p14:tracePt t="19418" x="2368550" y="1289050"/>
          <p14:tracePt t="19434" x="2343150" y="1289050"/>
          <p14:tracePt t="19450" x="2305050" y="1276350"/>
          <p14:tracePt t="19467" x="2273300" y="1263650"/>
          <p14:tracePt t="19484" x="2254250" y="1257300"/>
          <p14:tracePt t="19500" x="2241550" y="1250950"/>
          <p14:tracePt t="19571" x="2235200" y="1250950"/>
          <p14:tracePt t="20475" x="2241550" y="1250950"/>
          <p14:tracePt t="20514" x="2254250" y="1244600"/>
          <p14:tracePt t="20546" x="2260600" y="1244600"/>
          <p14:tracePt t="20562" x="2266950" y="1244600"/>
          <p14:tracePt t="20570" x="2273300" y="1244600"/>
          <p14:tracePt t="20577" x="2279650" y="1244600"/>
          <p14:tracePt t="20587" x="2286000" y="1244600"/>
          <p14:tracePt t="20603" x="2305050" y="1244600"/>
          <p14:tracePt t="20620" x="2311400" y="1244600"/>
          <p14:tracePt t="20637" x="2324100" y="1244600"/>
          <p14:tracePt t="20747" x="2330450" y="1244600"/>
          <p14:tracePt t="20762" x="2343150" y="1238250"/>
          <p14:tracePt t="20770" x="2343150" y="1231900"/>
          <p14:tracePt t="20778" x="2349500" y="1231900"/>
          <p14:tracePt t="20787" x="2355850" y="1231900"/>
          <p14:tracePt t="20803" x="2381250" y="1225550"/>
          <p14:tracePt t="20820" x="2413000" y="1225550"/>
          <p14:tracePt t="20837" x="2438400" y="1225550"/>
          <p14:tracePt t="20854" x="2476500" y="1212850"/>
          <p14:tracePt t="20870" x="2489200" y="1212850"/>
          <p14:tracePt t="20887" x="2508250" y="1212850"/>
          <p14:tracePt t="20904" x="2514600" y="1212850"/>
          <p14:tracePt t="20920" x="2520950" y="1212850"/>
          <p14:tracePt t="21675" x="2540000" y="1212850"/>
          <p14:tracePt t="21683" x="2565400" y="1212850"/>
          <p14:tracePt t="21690" x="2590800" y="1231900"/>
          <p14:tracePt t="21698" x="2597150" y="1231900"/>
          <p14:tracePt t="21715" x="2616200" y="1244600"/>
          <p14:tracePt t="21732" x="2622550" y="1257300"/>
          <p14:tracePt t="21748" x="2628900" y="1257300"/>
          <p14:tracePt t="21996" x="2622550" y="1257300"/>
          <p14:tracePt t="22002" x="2597150" y="1257300"/>
          <p14:tracePt t="22011" x="2565400" y="1244600"/>
          <p14:tracePt t="22026" x="2508250" y="1238250"/>
          <p14:tracePt t="22042" x="2451100" y="1219200"/>
          <p14:tracePt t="22059" x="2406650" y="1212850"/>
          <p14:tracePt t="22075" x="2381250" y="1206500"/>
          <p14:tracePt t="22228" x="2374900" y="1200150"/>
          <p14:tracePt t="22970" x="2432050" y="1200150"/>
          <p14:tracePt t="22981" x="2489200" y="1200150"/>
          <p14:tracePt t="22987" x="2533650" y="1200150"/>
          <p14:tracePt t="22994" x="2584450" y="1200150"/>
          <p14:tracePt t="23011" x="2635250" y="1200150"/>
          <p14:tracePt t="23027" x="2692400" y="1200150"/>
          <p14:tracePt t="23044" x="2711450" y="1200150"/>
          <p14:tracePt t="23363" x="2717800" y="1200150"/>
          <p14:tracePt t="23373" x="2743200" y="1193800"/>
          <p14:tracePt t="23379" x="2781300" y="1187450"/>
          <p14:tracePt t="23387" x="2832100" y="1174750"/>
          <p14:tracePt t="23404" x="2940050" y="1174750"/>
          <p14:tracePt t="23420" x="3048000" y="1174750"/>
          <p14:tracePt t="23437" x="3117850" y="1162050"/>
          <p14:tracePt t="23454" x="3155950" y="1155700"/>
          <p14:tracePt t="23470" x="3162300" y="1155700"/>
          <p14:tracePt t="23996" x="3181350" y="1155700"/>
          <p14:tracePt t="24004" x="3200400" y="1155700"/>
          <p14:tracePt t="24011" x="3219450" y="1155700"/>
          <p14:tracePt t="24019" x="3251200" y="1155700"/>
          <p14:tracePt t="24036" x="3327400" y="1155700"/>
          <p14:tracePt t="24052" x="3441700" y="1168400"/>
          <p14:tracePt t="24069" x="3581400" y="1181100"/>
          <p14:tracePt t="24086" x="3727450" y="1181100"/>
          <p14:tracePt t="24103" x="3867150" y="1181100"/>
          <p14:tracePt t="24119" x="3962400" y="1181100"/>
          <p14:tracePt t="24136" x="4013200" y="1181100"/>
          <p14:tracePt t="24153" x="4032250" y="1181100"/>
          <p14:tracePt t="24169" x="4038600" y="1181100"/>
          <p14:tracePt t="24204" x="4044950" y="1181100"/>
          <p14:tracePt t="24211" x="4057650" y="1187450"/>
          <p14:tracePt t="24219" x="4064000" y="1193800"/>
          <p14:tracePt t="24236" x="4089400" y="1200150"/>
          <p14:tracePt t="24253" x="4140200" y="1212850"/>
          <p14:tracePt t="24269" x="4229100" y="1225550"/>
          <p14:tracePt t="24286" x="4362450" y="1244600"/>
          <p14:tracePt t="24303" x="4540250" y="1250950"/>
          <p14:tracePt t="24319" x="4775200" y="1250950"/>
          <p14:tracePt t="24336" x="5054600" y="1250950"/>
          <p14:tracePt t="24353" x="5321300" y="1250950"/>
          <p14:tracePt t="24370" x="5715000" y="1250950"/>
          <p14:tracePt t="24386" x="5918200" y="1250950"/>
          <p14:tracePt t="24403" x="6083300" y="1250950"/>
          <p14:tracePt t="24419" x="6191250" y="1250950"/>
          <p14:tracePt t="24436" x="6248400" y="1250950"/>
          <p14:tracePt t="24453" x="6273800" y="1250950"/>
          <p14:tracePt t="24470" x="6311900" y="1250950"/>
          <p14:tracePt t="24486" x="6337300" y="1250950"/>
          <p14:tracePt t="24494" x="6356350" y="1250950"/>
          <p14:tracePt t="24503" x="6375400" y="1250950"/>
          <p14:tracePt t="24520" x="6419850" y="1250950"/>
          <p14:tracePt t="24536" x="6451600" y="1250950"/>
          <p14:tracePt t="24553" x="6477000" y="1250950"/>
          <p14:tracePt t="24570" x="6496050" y="1250950"/>
          <p14:tracePt t="24645" x="6502400" y="1250950"/>
          <p14:tracePt t="24652" x="6515100" y="1250950"/>
          <p14:tracePt t="24660" x="6527800" y="1250950"/>
          <p14:tracePt t="24670" x="6546850" y="1250950"/>
          <p14:tracePt t="24687" x="6584950" y="1250950"/>
          <p14:tracePt t="24703" x="6680200" y="1250950"/>
          <p14:tracePt t="24720" x="6807200" y="1270000"/>
          <p14:tracePt t="24737" x="6978650" y="1282700"/>
          <p14:tracePt t="24753" x="7194550" y="1314450"/>
          <p14:tracePt t="24770" x="7499350" y="1320800"/>
          <p14:tracePt t="24786" x="7677150" y="1320800"/>
          <p14:tracePt t="24803" x="7848600" y="1320800"/>
          <p14:tracePt t="24820" x="7975600" y="1320800"/>
          <p14:tracePt t="24837" x="8070850" y="1320800"/>
          <p14:tracePt t="24853" x="8134350" y="1320800"/>
          <p14:tracePt t="24870" x="8191500" y="1320800"/>
          <p14:tracePt t="24887" x="8242300" y="1320800"/>
          <p14:tracePt t="24903" x="8280400" y="1320800"/>
          <p14:tracePt t="24920" x="8312150" y="1314450"/>
          <p14:tracePt t="24937" x="8318500" y="1314450"/>
          <p14:tracePt t="24953" x="8324850" y="1308100"/>
          <p14:tracePt t="24970" x="8331200" y="1308100"/>
          <p14:tracePt t="25517" x="8324850" y="1308100"/>
          <p14:tracePt t="25524" x="8293100" y="1308100"/>
          <p14:tracePt t="25532" x="8255000" y="1308100"/>
          <p14:tracePt t="25540" x="8223250" y="1320800"/>
          <p14:tracePt t="25557" x="8089900" y="1346200"/>
          <p14:tracePt t="25574" x="7969250" y="1365250"/>
          <p14:tracePt t="25591" x="7829550" y="1377950"/>
          <p14:tracePt t="25607" x="7708900" y="1403350"/>
          <p14:tracePt t="25624" x="7664450" y="1409700"/>
          <p14:tracePt t="25640" x="7645400" y="1409700"/>
          <p14:tracePt t="25657" x="7639050" y="1409700"/>
          <p14:tracePt t="25680" x="7632700" y="1409700"/>
          <p14:tracePt t="25701" x="7626350" y="1416050"/>
          <p14:tracePt t="25709" x="7620000" y="1416050"/>
          <p14:tracePt t="25724" x="7613650" y="1416050"/>
          <p14:tracePt t="25741" x="7607300" y="1416050"/>
          <p14:tracePt t="26317" x="7594600" y="1416050"/>
          <p14:tracePt t="26357" x="7588250" y="1416050"/>
          <p14:tracePt t="26382" x="7575550" y="1428750"/>
          <p14:tracePt t="26398" x="7562850" y="1428750"/>
          <p14:tracePt t="26405" x="7556500" y="1428750"/>
          <p14:tracePt t="26414" x="7537450" y="1428750"/>
          <p14:tracePt t="26424" x="7531100" y="1428750"/>
          <p14:tracePt t="26441" x="7480300" y="1428750"/>
          <p14:tracePt t="26457" x="7442200" y="1428750"/>
          <p14:tracePt t="26474" x="7397750" y="1428750"/>
          <p14:tracePt t="26480" x="7378700" y="1422400"/>
          <p14:tracePt t="26491" x="7366000" y="1422400"/>
          <p14:tracePt t="26507" x="7346950" y="1422400"/>
          <p14:tracePt t="26541" x="7340600" y="1416050"/>
          <p14:tracePt t="26637" x="7334250" y="1409700"/>
          <p14:tracePt t="27470" x="7327900" y="1403350"/>
          <p14:tracePt t="27477" x="7302500" y="1397000"/>
          <p14:tracePt t="27485" x="7264400" y="1377950"/>
          <p14:tracePt t="27493" x="7239000" y="1371600"/>
          <p14:tracePt t="27510" x="7181850" y="1358900"/>
          <p14:tracePt t="27527" x="7118350" y="1339850"/>
          <p14:tracePt t="27544" x="7080250" y="1333500"/>
          <p14:tracePt t="27560" x="7061200" y="1327150"/>
          <p14:tracePt t="27577" x="7054850" y="1327150"/>
          <p14:tracePt t="28990" x="7048500" y="1320800"/>
          <p14:tracePt t="28997" x="7048500" y="1314450"/>
          <p14:tracePt t="29014" x="7048500" y="1301750"/>
          <p14:tracePt t="29024" x="7054850" y="1289050"/>
          <p14:tracePt t="29033" x="7061200" y="1289050"/>
          <p14:tracePt t="29050" x="7099300" y="1282700"/>
          <p14:tracePt t="29067" x="7150100" y="1282700"/>
          <p14:tracePt t="29083" x="7207250" y="1282700"/>
          <p14:tracePt t="29100" x="7302500" y="1282700"/>
          <p14:tracePt t="29117" x="7321550" y="1282700"/>
          <p14:tracePt t="29133" x="7366000" y="1276350"/>
          <p14:tracePt t="29542" x="7359650" y="1276350"/>
          <p14:tracePt t="29558" x="7353300" y="1276350"/>
          <p14:tracePt t="29564" x="7340600" y="1276350"/>
          <p14:tracePt t="29574" x="7334250" y="1276350"/>
          <p14:tracePt t="29582" x="7315200" y="1276350"/>
          <p14:tracePt t="29599" x="7283450" y="1276350"/>
          <p14:tracePt t="29616" x="7239000" y="1276350"/>
          <p14:tracePt t="29632" x="7188200" y="1276350"/>
          <p14:tracePt t="29649" x="7156450" y="1276350"/>
          <p14:tracePt t="29666" x="7131050" y="1276350"/>
          <p14:tracePt t="29682" x="7112000" y="1270000"/>
          <p14:tracePt t="29767" x="7112000" y="1263650"/>
          <p14:tracePt t="29774" x="7131050" y="1263650"/>
          <p14:tracePt t="29782" x="7162800" y="1263650"/>
          <p14:tracePt t="29799" x="7258050" y="1263650"/>
          <p14:tracePt t="29816" x="7404100" y="1263650"/>
          <p14:tracePt t="29833" x="7607300" y="1263650"/>
          <p14:tracePt t="29849" x="7848600" y="1263650"/>
          <p14:tracePt t="29866" x="8096250" y="1219200"/>
          <p14:tracePt t="29883" x="8356600" y="1187450"/>
          <p14:tracePt t="29899" x="8597900" y="1149350"/>
          <p14:tracePt t="29917" x="8909050" y="1117600"/>
          <p14:tracePt t="29933" x="9099550" y="1098550"/>
          <p14:tracePt t="29949" x="9271000" y="1098550"/>
          <p14:tracePt t="29966" x="9417050" y="1098550"/>
          <p14:tracePt t="29983" x="9556750" y="1098550"/>
          <p14:tracePt t="29990" x="9639300" y="1098550"/>
          <p14:tracePt t="29999" x="9721850" y="1098550"/>
          <p14:tracePt t="30016" x="9893300" y="1136650"/>
          <p14:tracePt t="30033" x="10064750" y="1162050"/>
          <p14:tracePt t="30049" x="10185400" y="1174750"/>
          <p14:tracePt t="30066" x="10306050" y="1174750"/>
          <p14:tracePt t="30083" x="10401300" y="1174750"/>
          <p14:tracePt t="30099" x="10439400" y="1174750"/>
          <p14:tracePt t="30116" x="10483850" y="1174750"/>
          <p14:tracePt t="30133" x="10490200" y="1174750"/>
          <p14:tracePt t="31535" x="10452100" y="1181100"/>
          <p14:tracePt t="31543" x="10363200" y="1187450"/>
          <p14:tracePt t="31550" x="10242550" y="1212850"/>
          <p14:tracePt t="31559" x="10128250" y="1212850"/>
          <p14:tracePt t="31576" x="9893300" y="1212850"/>
          <p14:tracePt t="31593" x="9632950" y="1212850"/>
          <p14:tracePt t="31609" x="9163050" y="1174750"/>
          <p14:tracePt t="31626" x="8432800" y="1066800"/>
          <p14:tracePt t="31642" x="7613650" y="958850"/>
          <p14:tracePt t="31659" x="6781800" y="863600"/>
          <p14:tracePt t="31676" x="6051550" y="863600"/>
          <p14:tracePt t="31693" x="5403850" y="863600"/>
          <p14:tracePt t="31709" x="4648200" y="927100"/>
          <p14:tracePt t="31726" x="4171950" y="1003300"/>
          <p14:tracePt t="31744" x="3733800" y="1066800"/>
          <p14:tracePt t="31759" x="3479800" y="1104900"/>
          <p14:tracePt t="31776" x="3276600" y="1155700"/>
          <p14:tracePt t="31793" x="3130550" y="1200150"/>
          <p14:tracePt t="31809" x="2978150" y="1244600"/>
          <p14:tracePt t="31826" x="2851150" y="1270000"/>
          <p14:tracePt t="31843" x="2730500" y="1276350"/>
          <p14:tracePt t="31859" x="2622550" y="1276350"/>
          <p14:tracePt t="31876" x="2546350" y="1276350"/>
          <p14:tracePt t="31894" x="2451100" y="1276350"/>
          <p14:tracePt t="31909" x="2381250" y="1276350"/>
          <p14:tracePt t="31926" x="2317750" y="1276350"/>
          <p14:tracePt t="31943" x="2273300" y="1276350"/>
          <p14:tracePt t="31959" x="2222500" y="1276350"/>
          <p14:tracePt t="31976" x="2171700" y="1282700"/>
          <p14:tracePt t="31983" x="2146300" y="1295400"/>
          <p14:tracePt t="31993" x="2127250" y="1301750"/>
          <p14:tracePt t="32009" x="2089150" y="1327150"/>
          <p14:tracePt t="32026" x="2063750" y="1346200"/>
          <p14:tracePt t="32043" x="2051050" y="1390650"/>
          <p14:tracePt t="32060" x="2051050" y="1441450"/>
          <p14:tracePt t="32076" x="2063750" y="1517650"/>
          <p14:tracePt t="32093" x="2101850" y="1631950"/>
          <p14:tracePt t="32110" x="2190750" y="1803400"/>
          <p14:tracePt t="32126" x="2266950" y="1917700"/>
          <p14:tracePt t="32143" x="2336800" y="2006600"/>
          <p14:tracePt t="32160" x="2374900" y="2044700"/>
          <p14:tracePt t="32176" x="2425700" y="2089150"/>
          <p14:tracePt t="32193" x="2451100" y="2108200"/>
          <p14:tracePt t="32210" x="2470150" y="2120900"/>
          <p14:tracePt t="32226" x="2489200" y="2127250"/>
          <p14:tracePt t="32243" x="2495550" y="2133600"/>
          <p14:tracePt t="32277" x="2495550" y="2139950"/>
          <p14:tracePt t="32293" x="2501900" y="2165350"/>
          <p14:tracePt t="32310" x="2508250" y="2178050"/>
          <p14:tracePt t="32326" x="2520950" y="2197100"/>
          <p14:tracePt t="32343" x="2540000" y="2222500"/>
          <p14:tracePt t="32360" x="2565400" y="2241550"/>
          <p14:tracePt t="32377" x="2603500" y="2266950"/>
          <p14:tracePt t="32393" x="2641600" y="2298700"/>
          <p14:tracePt t="32410" x="2679700" y="2324100"/>
          <p14:tracePt t="32427" x="2711450" y="2343150"/>
          <p14:tracePt t="32443" x="2717800" y="2349500"/>
          <p14:tracePt t="32512" x="2698750" y="2349500"/>
          <p14:tracePt t="32528" x="2686050" y="2349500"/>
          <p14:tracePt t="32535" x="2673350" y="2349500"/>
          <p14:tracePt t="32544" x="2660650" y="2349500"/>
          <p14:tracePt t="32560" x="2622550" y="2349500"/>
          <p14:tracePt t="32577" x="2590800" y="2349500"/>
          <p14:tracePt t="32593" x="2559050" y="2343150"/>
          <p14:tracePt t="32610" x="2533650" y="2330450"/>
          <p14:tracePt t="32627" x="2501900" y="2324100"/>
          <p14:tracePt t="32643" x="2495550" y="2317750"/>
          <p14:tracePt t="32660" x="2489200" y="2317750"/>
          <p14:tracePt t="32800" x="2508250" y="2317750"/>
          <p14:tracePt t="32807" x="2527300" y="2317750"/>
          <p14:tracePt t="32817" x="2559050" y="2317750"/>
          <p14:tracePt t="32827" x="2590800" y="2317750"/>
          <p14:tracePt t="32844" x="2692400" y="2330450"/>
          <p14:tracePt t="32860" x="2819400" y="2330450"/>
          <p14:tracePt t="32877" x="2990850" y="2330450"/>
          <p14:tracePt t="32894" x="3314700" y="2330450"/>
          <p14:tracePt t="32910" x="3581400" y="2330450"/>
          <p14:tracePt t="32927" x="3797300" y="2330450"/>
          <p14:tracePt t="32944" x="3968750" y="2330450"/>
          <p14:tracePt t="32960" x="4083050" y="2330450"/>
          <p14:tracePt t="32977" x="4171950" y="2330450"/>
          <p14:tracePt t="32994" x="4216400" y="2324100"/>
          <p14:tracePt t="33010" x="4229100" y="2324100"/>
          <p14:tracePt t="33027" x="4235450" y="2317750"/>
          <p14:tracePt t="33060" x="4248150" y="2311400"/>
          <p14:tracePt t="33077" x="4254500" y="2311400"/>
          <p14:tracePt t="33094" x="4292600" y="2305050"/>
          <p14:tracePt t="33111" x="4305300" y="2305050"/>
          <p14:tracePt t="33127" x="4349750" y="2305050"/>
          <p14:tracePt t="33144" x="4400550" y="2305050"/>
          <p14:tracePt t="33160" x="4470400" y="2298700"/>
          <p14:tracePt t="33177" x="4546600" y="2292350"/>
          <p14:tracePt t="33194" x="4597400" y="2273300"/>
          <p14:tracePt t="33211" x="4648200" y="2254250"/>
          <p14:tracePt t="33227" x="4667250" y="2241550"/>
          <p14:tracePt t="33244" x="4686300" y="2235200"/>
          <p14:tracePt t="33261" x="4724400" y="2228850"/>
          <p14:tracePt t="33278" x="4787900" y="2216150"/>
          <p14:tracePt t="33294" x="4864100" y="2209800"/>
          <p14:tracePt t="33311" x="4883150" y="2203450"/>
          <p14:tracePt t="33327" x="4889500" y="2203450"/>
          <p14:tracePt t="33601" x="4895850" y="2203450"/>
          <p14:tracePt t="33616" x="4908550" y="2203450"/>
          <p14:tracePt t="33624" x="4933950" y="2203450"/>
          <p14:tracePt t="33632" x="4965700" y="2203450"/>
          <p14:tracePt t="33641" x="5010150" y="2203450"/>
          <p14:tracePt t="33658" x="5105400" y="2203450"/>
          <p14:tracePt t="33675" x="5219700" y="2203450"/>
          <p14:tracePt t="33691" x="5346700" y="2203450"/>
          <p14:tracePt t="33708" x="5435600" y="2203450"/>
          <p14:tracePt t="33724" x="5486400" y="2203450"/>
          <p14:tracePt t="33741" x="5511800" y="2203450"/>
          <p14:tracePt t="33758" x="5518150" y="2203450"/>
          <p14:tracePt t="33800" x="5524500" y="2203450"/>
          <p14:tracePt t="33816" x="5543550" y="2203450"/>
          <p14:tracePt t="33823" x="5568950" y="2203450"/>
          <p14:tracePt t="33832" x="5588000" y="2203450"/>
          <p14:tracePt t="33841" x="5613400" y="2203450"/>
          <p14:tracePt t="33858" x="5676900" y="2203450"/>
          <p14:tracePt t="33875" x="5778500" y="2216150"/>
          <p14:tracePt t="33891" x="5867400" y="2222500"/>
          <p14:tracePt t="33908" x="5949950" y="2222500"/>
          <p14:tracePt t="33925" x="6038850" y="2222500"/>
          <p14:tracePt t="33941" x="6102350" y="2222500"/>
          <p14:tracePt t="33958" x="6153150" y="2222500"/>
          <p14:tracePt t="34057" x="6159500" y="2222500"/>
          <p14:tracePt t="34072" x="6165850" y="2222500"/>
          <p14:tracePt t="34081" x="6172200" y="2222500"/>
          <p14:tracePt t="34091" x="6184900" y="2222500"/>
          <p14:tracePt t="34108" x="6203950" y="2222500"/>
          <p14:tracePt t="34125" x="6229350" y="2222500"/>
          <p14:tracePt t="34142" x="6248400" y="2222500"/>
          <p14:tracePt t="34158" x="6254750" y="2222500"/>
          <p14:tracePt t="34210" x="6261100" y="2228850"/>
          <p14:tracePt t="34233" x="6248400" y="2254250"/>
          <p14:tracePt t="34240" x="6229350" y="2260600"/>
          <p14:tracePt t="34249" x="6197600" y="2266950"/>
          <p14:tracePt t="34258" x="6178550" y="2273300"/>
          <p14:tracePt t="34275" x="6083300" y="2298700"/>
          <p14:tracePt t="34292" x="5949950" y="2330450"/>
          <p14:tracePt t="34308" x="5803900" y="2355850"/>
          <p14:tracePt t="34325" x="5632450" y="2374900"/>
          <p14:tracePt t="34342" x="5492750" y="2406650"/>
          <p14:tracePt t="34358" x="5359400" y="2425700"/>
          <p14:tracePt t="34375" x="5314950" y="2438400"/>
          <p14:tracePt t="34392" x="5264150" y="2444750"/>
          <p14:tracePt t="34408" x="5232400" y="2451100"/>
          <p14:tracePt t="34425" x="5194300" y="2470150"/>
          <p14:tracePt t="34442" x="5162550" y="2476500"/>
          <p14:tracePt t="34459" x="5130800" y="2482850"/>
          <p14:tracePt t="34475" x="5105400" y="2495550"/>
          <p14:tracePt t="34492" x="5067300" y="2501900"/>
          <p14:tracePt t="34497" x="5048250" y="2508250"/>
          <p14:tracePt t="34508" x="5016500" y="2514600"/>
          <p14:tracePt t="34525" x="4972050" y="2514600"/>
          <p14:tracePt t="34542" x="4959350" y="2527300"/>
          <p14:tracePt t="34559" x="4946650" y="2527300"/>
          <p14:tracePt t="34697" x="4959350" y="2527300"/>
          <p14:tracePt t="34705" x="4984750" y="2527300"/>
          <p14:tracePt t="34716" x="5003800" y="2527300"/>
          <p14:tracePt t="34725" x="5029200" y="2527300"/>
          <p14:tracePt t="34742" x="5111750" y="2527300"/>
          <p14:tracePt t="34759" x="5270500" y="2527300"/>
          <p14:tracePt t="34775" x="5384800" y="2527300"/>
          <p14:tracePt t="34792" x="5505450" y="2527300"/>
          <p14:tracePt t="34809" x="5588000" y="2533650"/>
          <p14:tracePt t="34826" x="5657850" y="2546350"/>
          <p14:tracePt t="34842" x="5689600" y="2546350"/>
          <p14:tracePt t="34875" x="5708650" y="2552700"/>
          <p14:tracePt t="34904" x="5727700" y="2552700"/>
          <p14:tracePt t="34914" x="5734050" y="2552700"/>
          <p14:tracePt t="34925" x="5753100" y="2559050"/>
          <p14:tracePt t="34943" x="5797550" y="2565400"/>
          <p14:tracePt t="34959" x="5842000" y="2565400"/>
          <p14:tracePt t="34976" x="5867400" y="2565400"/>
          <p14:tracePt t="34992" x="5873750" y="2565400"/>
          <p14:tracePt t="35009" x="5880100" y="2565400"/>
          <p14:tracePt t="35032" x="5892800" y="2565400"/>
          <p14:tracePt t="35066" x="5899150" y="2565400"/>
          <p14:tracePt t="35072" x="5905500" y="2565400"/>
          <p14:tracePt t="35082" x="5911850" y="2565400"/>
          <p14:tracePt t="35092" x="5930900" y="2559050"/>
          <p14:tracePt t="35109" x="5956300" y="2559050"/>
          <p14:tracePt t="35126" x="5981700" y="2552700"/>
          <p14:tracePt t="35145" x="6013450" y="2546350"/>
          <p14:tracePt t="35159" x="6057900" y="2527300"/>
          <p14:tracePt t="35176" x="6070600" y="2520950"/>
          <p14:tracePt t="35192" x="6089650" y="2514600"/>
          <p14:tracePt t="35305" x="6096000" y="2508250"/>
          <p14:tracePt t="35330" x="6102350" y="2495550"/>
          <p14:tracePt t="35730" x="6089650" y="2489200"/>
          <p14:tracePt t="35737" x="6051550" y="2489200"/>
          <p14:tracePt t="35745" x="5988050" y="2489200"/>
          <p14:tracePt t="35754" x="5911850" y="2489200"/>
          <p14:tracePt t="35771" x="5657850" y="2457450"/>
          <p14:tracePt t="35787" x="5372100" y="2413000"/>
          <p14:tracePt t="35804" x="5124450" y="2413000"/>
          <p14:tracePt t="35821" x="4933950" y="2413000"/>
          <p14:tracePt t="35837" x="4838700" y="2406650"/>
          <p14:tracePt t="35854" x="4794250" y="2406650"/>
          <p14:tracePt t="35871" x="4781550" y="2406650"/>
          <p14:tracePt t="35929" x="4775200" y="2406650"/>
          <p14:tracePt t="35945" x="4768850" y="2406650"/>
          <p14:tracePt t="35953" x="4756150" y="2406650"/>
          <p14:tracePt t="35961" x="4749800" y="2406650"/>
          <p14:tracePt t="35971" x="4743450" y="2406650"/>
          <p14:tracePt t="35987" x="4724400" y="2406650"/>
          <p14:tracePt t="35993" x="4711700" y="2406650"/>
          <p14:tracePt t="36004" x="4692650" y="2406650"/>
          <p14:tracePt t="36021" x="4635500" y="2406650"/>
          <p14:tracePt t="36037" x="4527550" y="2381250"/>
          <p14:tracePt t="36054" x="4419600" y="2374900"/>
          <p14:tracePt t="36071" x="4343400" y="2374900"/>
          <p14:tracePt t="36088" x="4305300" y="2374900"/>
          <p14:tracePt t="36129" x="4292600" y="2374900"/>
          <p14:tracePt t="36137" x="4292600" y="2368550"/>
          <p14:tracePt t="36179" x="4292600" y="2362200"/>
          <p14:tracePt t="36195" x="4292600" y="2355850"/>
          <p14:tracePt t="36234" x="4286250" y="2343150"/>
          <p14:tracePt t="36563" x="4279900" y="2343150"/>
          <p14:tracePt t="36570" x="4254500" y="2343150"/>
          <p14:tracePt t="36578" x="4203700" y="2343150"/>
          <p14:tracePt t="36587" x="4133850" y="2317750"/>
          <p14:tracePt t="36604" x="3962400" y="2266950"/>
          <p14:tracePt t="36620" x="3841750" y="2235200"/>
          <p14:tracePt t="36637" x="3765550" y="2197100"/>
          <p14:tracePt t="36654" x="3733800" y="2178050"/>
          <p14:tracePt t="36670" x="3733800" y="2146300"/>
          <p14:tracePt t="36688" x="3733800" y="2101850"/>
          <p14:tracePt t="36704" x="3765550" y="2019300"/>
          <p14:tracePt t="36720" x="3816350" y="1943100"/>
          <p14:tracePt t="36737" x="3848100" y="1898650"/>
          <p14:tracePt t="36754" x="3892550" y="1854200"/>
          <p14:tracePt t="36770" x="3962400" y="1803400"/>
          <p14:tracePt t="36787" x="4019550" y="1758950"/>
          <p14:tracePt t="36804" x="4102100" y="1733550"/>
          <p14:tracePt t="36820" x="4171950" y="1708150"/>
          <p14:tracePt t="36837" x="4292600" y="1676400"/>
          <p14:tracePt t="36854" x="4406900" y="1651000"/>
          <p14:tracePt t="36870" x="4514850" y="1644650"/>
          <p14:tracePt t="36887" x="4603750" y="1631950"/>
          <p14:tracePt t="36904" x="4667250" y="1631950"/>
          <p14:tracePt t="36920" x="4692650" y="1631950"/>
          <p14:tracePt t="36937" x="4762500" y="1644650"/>
          <p14:tracePt t="36954" x="4806950" y="1663700"/>
          <p14:tracePt t="36971" x="4845050" y="1689100"/>
          <p14:tracePt t="36987" x="4895850" y="1739900"/>
          <p14:tracePt t="36995" x="4927600" y="1797050"/>
          <p14:tracePt t="37004" x="4959350" y="1854200"/>
          <p14:tracePt t="37021" x="5016500" y="1962150"/>
          <p14:tracePt t="37037" x="5048250" y="2063750"/>
          <p14:tracePt t="37054" x="5054600" y="2127250"/>
          <p14:tracePt t="37070" x="5054600" y="2197100"/>
          <p14:tracePt t="37087" x="5054600" y="2228850"/>
          <p14:tracePt t="37104" x="5029200" y="2279650"/>
          <p14:tracePt t="37121" x="5016500" y="2298700"/>
          <p14:tracePt t="37137" x="4972050" y="2317750"/>
          <p14:tracePt t="37154" x="4927600" y="2317750"/>
          <p14:tracePt t="37171" x="4914900" y="2317750"/>
          <p14:tracePt t="37187" x="4889500" y="2317750"/>
          <p14:tracePt t="37204" x="4876800" y="2317750"/>
          <p14:tracePt t="37221" x="4864100" y="2324100"/>
          <p14:tracePt t="37254" x="4864100" y="2330450"/>
          <p14:tracePt t="37426" x="4876800" y="2336800"/>
          <p14:tracePt t="37435" x="4953000" y="2336800"/>
          <p14:tracePt t="37444" x="5054600" y="2336800"/>
          <p14:tracePt t="37460" x="5416550" y="2336800"/>
          <p14:tracePt t="37476" x="5994400" y="2336800"/>
          <p14:tracePt t="37493" x="6623050" y="2336800"/>
          <p14:tracePt t="37510" x="7181850" y="2336800"/>
          <p14:tracePt t="37526" x="7531100" y="2336800"/>
          <p14:tracePt t="37546" x="7791450" y="2336800"/>
          <p14:tracePt t="37560" x="8045450" y="2336800"/>
          <p14:tracePt t="37576" x="8108950" y="2336800"/>
          <p14:tracePt t="37593" x="8140700" y="2343150"/>
          <p14:tracePt t="37610" x="8172450" y="2349500"/>
          <p14:tracePt t="37627" x="8191500" y="2349500"/>
          <p14:tracePt t="37643" x="8216900" y="2355850"/>
          <p14:tracePt t="37660" x="8223250" y="2362200"/>
          <p14:tracePt t="37731" x="8235950" y="2368550"/>
          <p14:tracePt t="37749" x="8235950" y="2374900"/>
          <p14:tracePt t="37754" x="8248650" y="2374900"/>
          <p14:tracePt t="37766" x="8255000" y="2374900"/>
          <p14:tracePt t="37882" x="8248650" y="2374900"/>
          <p14:tracePt t="37890" x="8242300" y="2374900"/>
          <p14:tracePt t="37901" x="8229600" y="2374900"/>
          <p14:tracePt t="37910" x="8210550" y="2374900"/>
          <p14:tracePt t="37927" x="8166100" y="2374900"/>
          <p14:tracePt t="37943" x="8089900" y="2374900"/>
          <p14:tracePt t="37960" x="8020050" y="2374900"/>
          <p14:tracePt t="37977" x="7956550" y="2374900"/>
          <p14:tracePt t="37994" x="7943850" y="2374900"/>
          <p14:tracePt t="38244" x="7969250" y="2374900"/>
          <p14:tracePt t="38250" x="7988300" y="2374900"/>
          <p14:tracePt t="38258" x="8007350" y="2374900"/>
          <p14:tracePt t="38267" x="8032750" y="2374900"/>
          <p14:tracePt t="38284" x="8134350" y="2362200"/>
          <p14:tracePt t="38301" x="8280400" y="2362200"/>
          <p14:tracePt t="38317" x="8451850" y="2355850"/>
          <p14:tracePt t="38334" x="8623300" y="2336800"/>
          <p14:tracePt t="38351" x="8756650" y="2311400"/>
          <p14:tracePt t="38367" x="8794750" y="2311400"/>
          <p14:tracePt t="38384" x="8807450" y="2311400"/>
          <p14:tracePt t="38523" x="8820150" y="2311400"/>
          <p14:tracePt t="38532" x="8839200" y="2311400"/>
          <p14:tracePt t="38540" x="8890000" y="2311400"/>
          <p14:tracePt t="38551" x="8972550" y="2311400"/>
          <p14:tracePt t="38567" x="9251950" y="2311400"/>
          <p14:tracePt t="38584" x="9918700" y="2311400"/>
          <p14:tracePt t="38601" x="10242550" y="2311400"/>
          <p14:tracePt t="38617" x="10458450" y="2311400"/>
          <p14:tracePt t="38634" x="10579100" y="2311400"/>
          <p14:tracePt t="38651" x="10591800" y="2305050"/>
          <p14:tracePt t="38715" x="10585450" y="2305050"/>
          <p14:tracePt t="38725" x="10579100" y="2305050"/>
          <p14:tracePt t="38890" x="10585450" y="2305050"/>
          <p14:tracePt t="38897" x="10604500" y="2305050"/>
          <p14:tracePt t="38906" x="10636250" y="2305050"/>
          <p14:tracePt t="38915" x="10680700" y="2305050"/>
          <p14:tracePt t="38931" x="10852150" y="2317750"/>
          <p14:tracePt t="38947" x="11093450" y="2336800"/>
          <p14:tracePt t="38964" x="11531600" y="2336800"/>
          <p14:tracePt t="38981" x="11918950" y="2336800"/>
          <p14:tracePt t="38989" x="12090400" y="2336800"/>
          <p14:tracePt t="38997" x="12185650" y="2336800"/>
          <p14:tracePt t="39037" x="12185650" y="2330450"/>
          <p14:tracePt t="39866" x="12179300" y="2330450"/>
          <p14:tracePt t="39877" x="12153900" y="2330450"/>
          <p14:tracePt t="39882" x="12115800" y="2330450"/>
          <p14:tracePt t="39892" x="12065000" y="2330450"/>
          <p14:tracePt t="39906" x="11944350" y="2324100"/>
          <p14:tracePt t="39923" x="11804650" y="2305050"/>
          <p14:tracePt t="39940" x="11588750" y="2273300"/>
          <p14:tracePt t="39956" x="11283950" y="2228850"/>
          <p14:tracePt t="39973" x="10871200" y="2165350"/>
          <p14:tracePt t="39990" x="10433050" y="2139950"/>
          <p14:tracePt t="39997" x="10236200" y="2139950"/>
          <p14:tracePt t="40007" x="10064750" y="2139950"/>
          <p14:tracePt t="40023" x="9715500" y="2139950"/>
          <p14:tracePt t="40040" x="9467850" y="2139950"/>
          <p14:tracePt t="40057" x="9245600" y="2139950"/>
          <p14:tracePt t="40073" x="9010650" y="2146300"/>
          <p14:tracePt t="40090" x="8451850" y="2178050"/>
          <p14:tracePt t="40107" x="7893050" y="2178050"/>
          <p14:tracePt t="40123" x="7226300" y="2178050"/>
          <p14:tracePt t="40140" x="6496050" y="2178050"/>
          <p14:tracePt t="40157" x="5829300" y="2178050"/>
          <p14:tracePt t="40173" x="5238750" y="2203450"/>
          <p14:tracePt t="40190" x="4813300" y="2241550"/>
          <p14:tracePt t="40207" x="4597400" y="2241550"/>
          <p14:tracePt t="40223" x="4521200" y="2241550"/>
          <p14:tracePt t="40240" x="4514850" y="2247900"/>
          <p14:tracePt t="40420" x="4502150" y="2247900"/>
          <p14:tracePt t="40435" x="4495800" y="2247900"/>
          <p14:tracePt t="40492" x="4489450" y="2247900"/>
          <p14:tracePt t="40502" x="4483100" y="2247900"/>
          <p14:tracePt t="40507" x="4470400" y="2247900"/>
          <p14:tracePt t="40516" x="4438650" y="2247900"/>
          <p14:tracePt t="40530" x="4349750" y="2247900"/>
          <p14:tracePt t="40546" x="4254500" y="2247900"/>
          <p14:tracePt t="40562" x="4159250" y="2247900"/>
          <p14:tracePt t="40579" x="4083050" y="2247900"/>
          <p14:tracePt t="40596" x="4044950" y="2247900"/>
          <p14:tracePt t="40613" x="4025900" y="2247900"/>
          <p14:tracePt t="40629" x="4019550" y="2247900"/>
          <p14:tracePt t="41284" x="4025900" y="2247900"/>
          <p14:tracePt t="41291" x="4038600" y="2247900"/>
          <p14:tracePt t="41300" x="4044950" y="2247900"/>
          <p14:tracePt t="41308" x="4051300" y="2247900"/>
          <p14:tracePt t="41325" x="4076700" y="2241550"/>
          <p14:tracePt t="41341" x="4095750" y="2235200"/>
          <p14:tracePt t="41358" x="4108450" y="2228850"/>
          <p14:tracePt t="41374" x="4133850" y="2209800"/>
          <p14:tracePt t="41391" x="4146550" y="2184400"/>
          <p14:tracePt t="41408" x="4165600" y="2159000"/>
          <p14:tracePt t="41425" x="4184650" y="2120900"/>
          <p14:tracePt t="41442" x="4191000" y="2038350"/>
          <p14:tracePt t="41458" x="4191000" y="1987550"/>
          <p14:tracePt t="41475" x="4191000" y="1936750"/>
          <p14:tracePt t="41491" x="4191000" y="1892300"/>
          <p14:tracePt t="41508" x="4191000" y="1873250"/>
          <p14:tracePt t="41525" x="4191000" y="1841500"/>
          <p14:tracePt t="41541" x="4191000" y="1816100"/>
          <p14:tracePt t="41558" x="4184650" y="1803400"/>
          <p14:tracePt t="41603" x="4184650" y="1797050"/>
          <p14:tracePt t="41615" x="4184650" y="1790700"/>
          <p14:tracePt t="41708" x="4178300" y="1790700"/>
          <p14:tracePt t="41725" x="4171950" y="1797050"/>
          <p14:tracePt t="41733" x="4171950" y="1803400"/>
          <p14:tracePt t="41741" x="4171950" y="1816100"/>
          <p14:tracePt t="41758" x="4171950" y="1841500"/>
          <p14:tracePt t="41775" x="4159250" y="1885950"/>
          <p14:tracePt t="41792" x="4159250" y="1924050"/>
          <p14:tracePt t="41808" x="4159250" y="1955800"/>
          <p14:tracePt t="41825" x="4159250" y="2000250"/>
          <p14:tracePt t="41841" x="4159250" y="2012950"/>
          <p14:tracePt t="41892" x="4159250" y="2019300"/>
          <p14:tracePt t="41926" x="4159250" y="2006600"/>
          <p14:tracePt t="41931" x="4159250" y="2000250"/>
          <p14:tracePt t="41942" x="4159250" y="1974850"/>
          <p14:tracePt t="41958" x="4146550" y="1930400"/>
          <p14:tracePt t="41975" x="4102100" y="1885950"/>
          <p14:tracePt t="41992" x="4051300" y="1873250"/>
          <p14:tracePt t="41998" x="4032250" y="1866900"/>
          <p14:tracePt t="42008" x="4019550" y="1866900"/>
          <p14:tracePt t="42025" x="4000500" y="1866900"/>
          <p14:tracePt t="42076" x="4000500" y="1854200"/>
          <p14:tracePt t="42084" x="4006850" y="1847850"/>
          <p14:tracePt t="42092" x="4038600" y="1841500"/>
          <p14:tracePt t="42108" x="4133850" y="1809750"/>
          <p14:tracePt t="42125" x="4222750" y="1784350"/>
          <p14:tracePt t="42142" x="4324350" y="1739900"/>
          <p14:tracePt t="42159" x="4387850" y="1714500"/>
          <p14:tracePt t="42175" x="4400550" y="1708150"/>
          <p14:tracePt t="42245" x="4381500" y="1708150"/>
          <p14:tracePt t="42252" x="4375150" y="1708150"/>
          <p14:tracePt t="42262" x="4356100" y="1708150"/>
          <p14:tracePt t="42275" x="4318000" y="1708150"/>
          <p14:tracePt t="42292" x="4267200" y="1708150"/>
          <p14:tracePt t="42309" x="4254500" y="1708150"/>
          <p14:tracePt t="42325" x="4248150" y="1708150"/>
          <p14:tracePt t="42388" x="4254500" y="1708150"/>
          <p14:tracePt t="42397" x="4279900" y="1708150"/>
          <p14:tracePt t="42403" x="4298950" y="1708150"/>
          <p14:tracePt t="42415" x="4330700" y="1714500"/>
          <p14:tracePt t="42425" x="4356100" y="1720850"/>
          <p14:tracePt t="42442" x="4406900" y="1733550"/>
          <p14:tracePt t="42459" x="4457700" y="1758950"/>
          <p14:tracePt t="42476" x="4470400" y="1765300"/>
          <p14:tracePt t="42492" x="4470400" y="1771650"/>
          <p14:tracePt t="42533" x="4470400" y="1778000"/>
          <p14:tracePt t="42540" x="4464050" y="1797050"/>
          <p14:tracePt t="42549" x="4457700" y="1797050"/>
          <p14:tracePt t="42567" x="4445000" y="1803400"/>
          <p14:tracePt t="42575" x="4438650" y="1803400"/>
          <p14:tracePt t="42592" x="4406900" y="1822450"/>
          <p14:tracePt t="42609" x="4368800" y="1841500"/>
          <p14:tracePt t="42626" x="4324350" y="1885950"/>
          <p14:tracePt t="42643" x="4267200" y="1968500"/>
          <p14:tracePt t="42659" x="4248150" y="2012950"/>
          <p14:tracePt t="42676" x="4229100" y="2044700"/>
          <p14:tracePt t="42692" x="4216400" y="2076450"/>
          <p14:tracePt t="42709" x="4197350" y="2108200"/>
          <p14:tracePt t="42726" x="4197350" y="2127250"/>
          <p14:tracePt t="42743" x="4197350" y="2133600"/>
          <p14:tracePt t="42837" x="4197350" y="2139950"/>
          <p14:tracePt t="42845" x="4197350" y="2152650"/>
          <p14:tracePt t="42864" x="4191000" y="2152650"/>
          <p14:tracePt t="42876" x="4191000" y="2159000"/>
          <p14:tracePt t="42892" x="4178300" y="2171700"/>
          <p14:tracePt t="42918" x="4178300" y="2178050"/>
          <p14:tracePt t="42941" x="4178300" y="2184400"/>
          <p14:tracePt t="42957" x="4171950" y="2184400"/>
          <p14:tracePt t="43206" x="4165600" y="2197100"/>
          <p14:tracePt t="43213" x="4165600" y="2203450"/>
          <p14:tracePt t="43229" x="4159250" y="2209800"/>
          <p14:tracePt t="43238" x="4159250" y="2216150"/>
          <p14:tracePt t="43253" x="4159250" y="2222500"/>
          <p14:tracePt t="44053" x="4152900" y="2228850"/>
          <p14:tracePt t="44077" x="4146550" y="2228850"/>
          <p14:tracePt t="44096" x="4140200" y="2228850"/>
          <p14:tracePt t="44111" x="4127500" y="2228850"/>
          <p14:tracePt t="44127" x="4121150" y="2228850"/>
          <p14:tracePt t="44132" x="4114800" y="2228850"/>
          <p14:tracePt t="44148" x="4108450" y="2228850"/>
          <p14:tracePt t="44165" x="4102100" y="2228850"/>
          <p14:tracePt t="44510" x="4095750" y="2228850"/>
          <p14:tracePt t="44517" x="4083050" y="2222500"/>
          <p14:tracePt t="44525" x="4083050" y="2216150"/>
          <p14:tracePt t="44533" x="4070350" y="2209800"/>
          <p14:tracePt t="44550" x="4044950" y="2197100"/>
          <p14:tracePt t="44567" x="4006850" y="2178050"/>
          <p14:tracePt t="44583" x="3968750" y="2159000"/>
          <p14:tracePt t="44600" x="3949700" y="2139950"/>
          <p14:tracePt t="44617" x="3937000" y="2127250"/>
          <p14:tracePt t="44633" x="3917950" y="2089150"/>
          <p14:tracePt t="44650" x="3911600" y="2057400"/>
          <p14:tracePt t="44667" x="3911600" y="2006600"/>
          <p14:tracePt t="44683" x="3911600" y="1949450"/>
          <p14:tracePt t="44700" x="3911600" y="1917700"/>
          <p14:tracePt t="44717" x="3924300" y="1885950"/>
          <p14:tracePt t="44733" x="3943350" y="1860550"/>
          <p14:tracePt t="44750" x="3975100" y="1816100"/>
          <p14:tracePt t="44767" x="4000500" y="1784350"/>
          <p14:tracePt t="44783" x="4019550" y="1765300"/>
          <p14:tracePt t="44800" x="4044950" y="1739900"/>
          <p14:tracePt t="44817" x="4057650" y="1733550"/>
          <p14:tracePt t="44834" x="4076700" y="1727200"/>
          <p14:tracePt t="44850" x="4102100" y="1714500"/>
          <p14:tracePt t="44867" x="4133850" y="1708150"/>
          <p14:tracePt t="44884" x="4152900" y="1708150"/>
          <p14:tracePt t="44900" x="4184650" y="1708150"/>
          <p14:tracePt t="44917" x="4229100" y="1708150"/>
          <p14:tracePt t="44934" x="4273550" y="1708150"/>
          <p14:tracePt t="44950" x="4343400" y="1720850"/>
          <p14:tracePt t="44967" x="4413250" y="1758950"/>
          <p14:tracePt t="44984" x="4464050" y="1797050"/>
          <p14:tracePt t="44989" x="4489450" y="1816100"/>
          <p14:tracePt t="45000" x="4502150" y="1828800"/>
          <p14:tracePt t="45017" x="4521200" y="1873250"/>
          <p14:tracePt t="45034" x="4527550" y="1917700"/>
          <p14:tracePt t="45050" x="4546600" y="1968500"/>
          <p14:tracePt t="45067" x="4546600" y="2006600"/>
          <p14:tracePt t="45084" x="4546600" y="2063750"/>
          <p14:tracePt t="45101" x="4533900" y="2095500"/>
          <p14:tracePt t="45117" x="4514850" y="2120900"/>
          <p14:tracePt t="45134" x="4508500" y="2139950"/>
          <p14:tracePt t="45151" x="4476750" y="2165350"/>
          <p14:tracePt t="45167" x="4457700" y="2178050"/>
          <p14:tracePt t="45184" x="4425950" y="2203450"/>
          <p14:tracePt t="45201" x="4413250" y="2209800"/>
          <p14:tracePt t="45217" x="4400550" y="2216150"/>
          <p14:tracePt t="45234" x="4394200" y="2222500"/>
          <p14:tracePt t="45251" x="4381500" y="2228850"/>
          <p14:tracePt t="45365" x="4368800" y="2228850"/>
          <p14:tracePt t="45373" x="4362450" y="2228850"/>
          <p14:tracePt t="45392" x="4343400" y="2228850"/>
          <p14:tracePt t="45401" x="4337050" y="2235200"/>
          <p14:tracePt t="45417" x="4318000" y="2235200"/>
          <p14:tracePt t="45434" x="4273550" y="2235200"/>
          <p14:tracePt t="45451" x="4216400" y="2235200"/>
          <p14:tracePt t="45468" x="4159250" y="2247900"/>
          <p14:tracePt t="45484" x="4133850" y="2254250"/>
          <p14:tracePt t="53619" x="4127500" y="2260600"/>
          <p14:tracePt t="53624" x="4121150" y="2260600"/>
          <p14:tracePt t="53633" x="4121150" y="2273300"/>
          <p14:tracePt t="53643" x="4108450" y="2292350"/>
          <p14:tracePt t="53660" x="4108450" y="2305050"/>
          <p14:tracePt t="53676" x="4102100" y="2330450"/>
          <p14:tracePt t="53693" x="4102100" y="2343150"/>
          <p14:tracePt t="53710" x="4095750" y="2355850"/>
          <p14:tracePt t="53727" x="4095750" y="2362200"/>
          <p14:tracePt t="53778" x="4089400" y="2368550"/>
          <p14:tracePt t="53785" x="4083050" y="2374900"/>
          <p14:tracePt t="53793" x="4076700" y="2381250"/>
          <p14:tracePt t="53810" x="4064000" y="2387600"/>
          <p14:tracePt t="53827" x="4044950" y="2413000"/>
          <p14:tracePt t="53843" x="4032250" y="2419350"/>
          <p14:tracePt t="53860" x="4032250" y="2425700"/>
          <p14:tracePt t="54138" x="4038600" y="2425700"/>
          <p14:tracePt t="54153" x="4051300" y="2425700"/>
          <p14:tracePt t="54163" x="4057650" y="2425700"/>
          <p14:tracePt t="54185" x="4064000" y="2419350"/>
          <p14:tracePt t="54201" x="4070350" y="2419350"/>
          <p14:tracePt t="54370" x="4076700" y="2419350"/>
          <p14:tracePt t="54395" x="4083050" y="2413000"/>
          <p14:tracePt t="54491" x="4083050" y="2406650"/>
          <p14:tracePt t="54514" x="4083050" y="2400300"/>
          <p14:tracePt t="54642" x="4083050" y="2387600"/>
          <p14:tracePt t="54658" x="4083050" y="2381250"/>
          <p14:tracePt t="54843" x="4083050" y="2374900"/>
          <p14:tracePt t="54867" x="4076700" y="2368550"/>
          <p14:tracePt t="55059" x="4070350" y="2362200"/>
          <p14:tracePt t="55066" x="4064000" y="2355850"/>
          <p14:tracePt t="55082" x="4057650" y="2349500"/>
          <p14:tracePt t="55089" x="4051300" y="2349500"/>
          <p14:tracePt t="55107" x="4044950" y="2349500"/>
          <p14:tracePt t="55195" x="4038600" y="2349500"/>
          <p14:tracePt t="55210" x="4032250" y="2343150"/>
          <p14:tracePt t="55220" x="4032250" y="2336800"/>
          <p14:tracePt t="55283" x="4025900" y="2336800"/>
          <p14:tracePt t="56586" x="4044950" y="2336800"/>
          <p14:tracePt t="56594" x="4070350" y="2336800"/>
          <p14:tracePt t="56602" x="4083050" y="2336800"/>
          <p14:tracePt t="56610" x="4095750" y="2336800"/>
          <p14:tracePt t="56626" x="4127500" y="2336800"/>
          <p14:tracePt t="56643" x="4178300" y="2336800"/>
          <p14:tracePt t="56660" x="4197350" y="2336800"/>
          <p14:tracePt t="56676" x="4203700" y="2336800"/>
          <p14:tracePt t="56755" x="4210050" y="2336800"/>
          <p14:tracePt t="56891" x="4222750" y="2336800"/>
          <p14:tracePt t="56900" x="4229100" y="2336800"/>
          <p14:tracePt t="56917" x="4248150" y="2336800"/>
          <p14:tracePt t="56922" x="4254500" y="2336800"/>
          <p14:tracePt t="56940" x="4279900" y="2336800"/>
          <p14:tracePt t="56948" x="4311650" y="2336800"/>
          <p14:tracePt t="56960" x="4356100" y="2336800"/>
          <p14:tracePt t="56977" x="4476750" y="2336800"/>
          <p14:tracePt t="56993" x="4616450" y="2336800"/>
          <p14:tracePt t="57010" x="4654550" y="2330450"/>
          <p14:tracePt t="57027" x="4667250" y="2330450"/>
          <p14:tracePt t="57043" x="4673600" y="2330450"/>
          <p14:tracePt t="57060" x="4679950" y="2324100"/>
          <p14:tracePt t="57292" x="4673600" y="2324100"/>
          <p14:tracePt t="57307" x="4660900" y="2330450"/>
          <p14:tracePt t="57315" x="4648200" y="2330450"/>
          <p14:tracePt t="57323" x="4641850" y="2330450"/>
          <p14:tracePt t="57332" x="4616450" y="2330450"/>
          <p14:tracePt t="57349" x="4578350" y="2330450"/>
          <p14:tracePt t="57366" x="4514850" y="2330450"/>
          <p14:tracePt t="57382" x="4457700" y="2330450"/>
          <p14:tracePt t="57399" x="4425950" y="2330450"/>
          <p14:tracePt t="57416" x="4413250" y="2330450"/>
          <p14:tracePt t="57433" x="4406900" y="2330450"/>
          <p14:tracePt t="59589" x="4387850" y="2330450"/>
          <p14:tracePt t="59604" x="4381500" y="2330450"/>
          <p14:tracePt t="59612" x="4375150" y="2330450"/>
          <p14:tracePt t="59621" x="4368800" y="2330450"/>
          <p14:tracePt t="60621" x="4362450" y="2336800"/>
          <p14:tracePt t="60661" x="4356100" y="2343150"/>
          <p14:tracePt t="60773" x="4343400" y="2349500"/>
          <p14:tracePt t="60781" x="4337050" y="2349500"/>
          <p14:tracePt t="60813" x="4330700" y="2349500"/>
          <p14:tracePt t="60822" x="4318000" y="2349500"/>
          <p14:tracePt t="60838" x="4311650" y="2349500"/>
          <p14:tracePt t="60847" x="4305300" y="2355850"/>
          <p14:tracePt t="60871" x="4298950" y="2355850"/>
          <p14:tracePt t="60880" x="4292600" y="2355850"/>
          <p14:tracePt t="60897" x="4279900" y="2355850"/>
          <p14:tracePt t="60914" x="4260850" y="2362200"/>
          <p14:tracePt t="60931" x="4216400" y="2368550"/>
          <p14:tracePt t="60947" x="4191000" y="2368550"/>
          <p14:tracePt t="60964" x="4165600" y="2368550"/>
          <p14:tracePt t="60980" x="4140200" y="2368550"/>
          <p14:tracePt t="60997" x="4114800" y="2374900"/>
          <p14:tracePt t="61014" x="4102100" y="2374900"/>
          <p14:tracePt t="61031" x="4095750" y="2374900"/>
          <p14:tracePt t="61047" x="4089400" y="2381250"/>
          <p14:tracePt t="61213" x="4083050" y="2381250"/>
          <p14:tracePt t="61245" x="4076700" y="2381250"/>
          <p14:tracePt t="61254" x="4064000" y="2381250"/>
          <p14:tracePt t="61260" x="4057650" y="2381250"/>
          <p14:tracePt t="61270" x="4038600" y="2381250"/>
          <p14:tracePt t="61281" x="4025900" y="2381250"/>
          <p14:tracePt t="61297" x="3994150" y="2381250"/>
          <p14:tracePt t="61314" x="3937000" y="2381250"/>
          <p14:tracePt t="61331" x="3797300" y="2381250"/>
          <p14:tracePt t="61347" x="3689350" y="2381250"/>
          <p14:tracePt t="61364" x="3606800" y="2381250"/>
          <p14:tracePt t="61381" x="3536950" y="2381250"/>
          <p14:tracePt t="61397" x="3511550" y="2381250"/>
          <p14:tracePt t="61414" x="3498850" y="2381250"/>
          <p14:tracePt t="61431" x="3492500" y="2381250"/>
          <p14:tracePt t="61448" x="3486150" y="2381250"/>
          <p14:tracePt t="61464" x="3473450" y="2381250"/>
          <p14:tracePt t="61497" x="3454400" y="2381250"/>
          <p14:tracePt t="61503" x="3448050" y="2381250"/>
          <p14:tracePt t="61515" x="3441700" y="2381250"/>
          <p14:tracePt t="61531" x="3409950" y="2381250"/>
          <p14:tracePt t="61548" x="3384550" y="2381250"/>
          <p14:tracePt t="61564" x="3340100" y="2381250"/>
          <p14:tracePt t="61581" x="3295650" y="2381250"/>
          <p14:tracePt t="61598" x="3251200" y="2381250"/>
          <p14:tracePt t="61614" x="3194050" y="2381250"/>
          <p14:tracePt t="61631" x="3130550" y="2381250"/>
          <p14:tracePt t="61648" x="3079750" y="2381250"/>
          <p14:tracePt t="61664" x="3035300" y="2387600"/>
          <p14:tracePt t="61681" x="3009900" y="2393950"/>
          <p14:tracePt t="61698" x="2997200" y="2393950"/>
          <p14:tracePt t="61714" x="2971800" y="2393950"/>
          <p14:tracePt t="61731" x="2952750" y="2393950"/>
          <p14:tracePt t="61748" x="2927350" y="2406650"/>
          <p14:tracePt t="61764" x="2901950" y="2406650"/>
          <p14:tracePt t="61781" x="2876550" y="2413000"/>
          <p14:tracePt t="61798" x="2844800" y="2413000"/>
          <p14:tracePt t="61814" x="2825750" y="2419350"/>
          <p14:tracePt t="61831" x="2813050" y="2419350"/>
          <p14:tracePt t="61848" x="2794000" y="2419350"/>
          <p14:tracePt t="61865" x="2774950" y="2419350"/>
          <p14:tracePt t="61881" x="2762250" y="2419350"/>
          <p14:tracePt t="61898" x="2736850" y="2419350"/>
          <p14:tracePt t="61915" x="2711450" y="2419350"/>
          <p14:tracePt t="62262" x="2724150" y="2419350"/>
          <p14:tracePt t="62269" x="2743200" y="2419350"/>
          <p14:tracePt t="62277" x="2794000" y="2419350"/>
          <p14:tracePt t="62286" x="2851150" y="2419350"/>
          <p14:tracePt t="62303" x="3016250" y="2419350"/>
          <p14:tracePt t="62319" x="3187700" y="2419350"/>
          <p14:tracePt t="62336" x="3352800" y="2419350"/>
          <p14:tracePt t="62353" x="3511550" y="2419350"/>
          <p14:tracePt t="62369" x="3651250" y="2419350"/>
          <p14:tracePt t="62386" x="3746500" y="2419350"/>
          <p14:tracePt t="62403" x="3822700" y="2419350"/>
          <p14:tracePt t="62419" x="3911600" y="2419350"/>
          <p14:tracePt t="62436" x="3949700" y="2419350"/>
          <p14:tracePt t="62453" x="4000500" y="2413000"/>
          <p14:tracePt t="62470" x="4032250" y="2406650"/>
          <p14:tracePt t="62486" x="4070350" y="2393950"/>
          <p14:tracePt t="62503" x="4095750" y="2381250"/>
          <p14:tracePt t="62519" x="4108450" y="2381250"/>
          <p14:tracePt t="62536" x="4140200" y="2381250"/>
          <p14:tracePt t="62553" x="4171950" y="2381250"/>
          <p14:tracePt t="62570" x="4210050" y="2374900"/>
          <p14:tracePt t="62586" x="4235450" y="2368550"/>
          <p14:tracePt t="62603" x="4260850" y="2368550"/>
          <p14:tracePt t="62619" x="4273550" y="2355850"/>
          <p14:tracePt t="62935" x="4260850" y="2355850"/>
          <p14:tracePt t="62941" x="4254500" y="2355850"/>
          <p14:tracePt t="62949" x="4229100" y="2349500"/>
          <p14:tracePt t="62959" x="4216400" y="2343150"/>
          <p14:tracePt t="62975" x="4171950" y="2324100"/>
          <p14:tracePt t="62992" x="4127500" y="2292350"/>
          <p14:tracePt t="62999" x="4102100" y="2273300"/>
          <p14:tracePt t="63009" x="4083050" y="2254250"/>
          <p14:tracePt t="63025" x="4025900" y="2197100"/>
          <p14:tracePt t="63042" x="3956050" y="2095500"/>
          <p14:tracePt t="63059" x="3943350" y="2044700"/>
          <p14:tracePt t="63076" x="3930650" y="1981200"/>
          <p14:tracePt t="63092" x="3937000" y="1930400"/>
          <p14:tracePt t="63109" x="3975100" y="1879600"/>
          <p14:tracePt t="63125" x="4038600" y="1803400"/>
          <p14:tracePt t="63142" x="4102100" y="1758950"/>
          <p14:tracePt t="63159" x="4140200" y="1733550"/>
          <p14:tracePt t="63175" x="4191000" y="1714500"/>
          <p14:tracePt t="63192" x="4254500" y="1701800"/>
          <p14:tracePt t="63209" x="4337050" y="1670050"/>
          <p14:tracePt t="63225" x="4425950" y="1638300"/>
          <p14:tracePt t="63242" x="4489450" y="1625600"/>
          <p14:tracePt t="63259" x="4521200" y="1619250"/>
          <p14:tracePt t="63275" x="4552950" y="1606550"/>
          <p14:tracePt t="63292" x="4565650" y="1606550"/>
          <p14:tracePt t="63309" x="4572000" y="1606550"/>
          <p14:tracePt t="63325" x="4591050" y="1606550"/>
          <p14:tracePt t="63342" x="4603750" y="1631950"/>
          <p14:tracePt t="63359" x="4603750" y="1663700"/>
          <p14:tracePt t="63376" x="4629150" y="1727200"/>
          <p14:tracePt t="63392" x="4641850" y="1784350"/>
          <p14:tracePt t="63409" x="4654550" y="1854200"/>
          <p14:tracePt t="63426" x="4654550" y="1917700"/>
          <p14:tracePt t="63442" x="4654550" y="1955800"/>
          <p14:tracePt t="63459" x="4654550" y="1981200"/>
          <p14:tracePt t="63476" x="4635500" y="2019300"/>
          <p14:tracePt t="63492" x="4622800" y="2044700"/>
          <p14:tracePt t="63509" x="4616450" y="2057400"/>
          <p14:tracePt t="63526" x="4597400" y="2076450"/>
          <p14:tracePt t="63542" x="4591050" y="2082800"/>
          <p14:tracePt t="63559" x="4578350" y="2095500"/>
          <p14:tracePt t="63576" x="4572000" y="2101850"/>
          <p14:tracePt t="63593" x="4546600" y="2108200"/>
          <p14:tracePt t="63609" x="4540250" y="2114550"/>
          <p14:tracePt t="63799" x="4540250" y="2120900"/>
          <p14:tracePt t="63806" x="4533900" y="2120900"/>
          <p14:tracePt t="64975" x="4527550" y="2127250"/>
          <p14:tracePt t="64982" x="4521200" y="2133600"/>
          <p14:tracePt t="65015" x="4521200" y="2139950"/>
          <p14:tracePt t="65031" x="4514850" y="2139950"/>
          <p14:tracePt t="65040" x="4508500" y="2139950"/>
          <p14:tracePt t="65055" x="4502150" y="2139950"/>
          <p14:tracePt t="65066" x="4489450" y="2146300"/>
          <p14:tracePt t="65083" x="4464050" y="2159000"/>
          <p14:tracePt t="65099" x="4451350" y="2165350"/>
          <p14:tracePt t="65116" x="4432300" y="2171700"/>
          <p14:tracePt t="65133" x="4413250" y="2178050"/>
          <p14:tracePt t="65149" x="4400550" y="2190750"/>
          <p14:tracePt t="65166" x="4387850" y="2197100"/>
          <p14:tracePt t="65183" x="4381500" y="2216150"/>
          <p14:tracePt t="65199" x="4375150" y="2235200"/>
          <p14:tracePt t="65216" x="4375150" y="2241550"/>
          <p14:tracePt t="65233" x="4375150" y="2260600"/>
          <p14:tracePt t="65640" x="4368800" y="2266950"/>
          <p14:tracePt t="65647" x="4362450" y="2279650"/>
          <p14:tracePt t="65655" x="4343400" y="2298700"/>
          <p14:tracePt t="65663" x="4330700" y="2317750"/>
          <p14:tracePt t="65680" x="4267200" y="2336800"/>
          <p14:tracePt t="65697" x="4165600" y="2355850"/>
          <p14:tracePt t="65714" x="4057650" y="2387600"/>
          <p14:tracePt t="65730" x="3924300" y="2413000"/>
          <p14:tracePt t="65747" x="3771900" y="2457450"/>
          <p14:tracePt t="65764" x="3632200" y="2482850"/>
          <p14:tracePt t="65780" x="3524250" y="2489200"/>
          <p14:tracePt t="65797" x="3429000" y="2489200"/>
          <p14:tracePt t="65814" x="3308350" y="2489200"/>
          <p14:tracePt t="65830" x="3251200" y="2489200"/>
          <p14:tracePt t="65847" x="3200400" y="2489200"/>
          <p14:tracePt t="65864" x="3168650" y="2489200"/>
          <p14:tracePt t="65880" x="3136900" y="2476500"/>
          <p14:tracePt t="65897" x="3117850" y="2476500"/>
          <p14:tracePt t="65914" x="3098800" y="2470150"/>
          <p14:tracePt t="65930" x="3079750" y="2457450"/>
          <p14:tracePt t="65947" x="3048000" y="2457450"/>
          <p14:tracePt t="65964" x="3016250" y="2451100"/>
          <p14:tracePt t="65981" x="2965450" y="2444750"/>
          <p14:tracePt t="65997" x="2863850" y="2425700"/>
          <p14:tracePt t="66014" x="2774950" y="2419350"/>
          <p14:tracePt t="66031" x="2679700" y="2400300"/>
          <p14:tracePt t="66047" x="2628900" y="2387600"/>
          <p14:tracePt t="66064" x="2603500" y="2381250"/>
          <p14:tracePt t="66384" x="2590800" y="2381250"/>
          <p14:tracePt t="66392" x="2584450" y="2381250"/>
          <p14:tracePt t="66407" x="2578100" y="2381250"/>
          <p14:tracePt t="66415" x="2565400" y="2381250"/>
          <p14:tracePt t="66424" x="2552700" y="2381250"/>
          <p14:tracePt t="66441" x="2533650" y="2374900"/>
          <p14:tracePt t="66457" x="2527300" y="2374900"/>
          <p14:tracePt t="66576" x="2559050" y="2374900"/>
          <p14:tracePt t="66583" x="2603500" y="2374900"/>
          <p14:tracePt t="66591" x="2679700" y="2387600"/>
          <p14:tracePt t="66608" x="2832100" y="2400300"/>
          <p14:tracePt t="66624" x="2990850" y="2400300"/>
          <p14:tracePt t="66641" x="3136900" y="2400300"/>
          <p14:tracePt t="66658" x="3257550" y="2400300"/>
          <p14:tracePt t="66674" x="3308350" y="2400300"/>
          <p14:tracePt t="66691" x="3321050" y="2400300"/>
          <p14:tracePt t="66767" x="3333750" y="2400300"/>
          <p14:tracePt t="67008" x="3321050" y="2400300"/>
          <p14:tracePt t="67025" x="3295650" y="2400300"/>
          <p14:tracePt t="67031" x="3263900" y="2400300"/>
          <p14:tracePt t="67041" x="3219450" y="2400300"/>
          <p14:tracePt t="67050" x="3181350" y="2400300"/>
          <p14:tracePt t="67067" x="3067050" y="2381250"/>
          <p14:tracePt t="67084" x="2959100" y="2374900"/>
          <p14:tracePt t="67100" x="2870200" y="2349500"/>
          <p14:tracePt t="67117" x="2825750" y="2343150"/>
          <p14:tracePt t="67134" x="2794000" y="2343150"/>
          <p14:tracePt t="67505" x="2806700" y="2343150"/>
          <p14:tracePt t="67512" x="2838450" y="2343150"/>
          <p14:tracePt t="67519" x="2870200" y="2343150"/>
          <p14:tracePt t="67528" x="2914650" y="2343150"/>
          <p14:tracePt t="67545" x="3041650" y="2343150"/>
          <p14:tracePt t="67562" x="3213100" y="2343150"/>
          <p14:tracePt t="67578" x="3409950" y="2374900"/>
          <p14:tracePt t="67595" x="3638550" y="2413000"/>
          <p14:tracePt t="67612" x="3829050" y="2425700"/>
          <p14:tracePt t="67629" x="3975100" y="2451100"/>
          <p14:tracePt t="67646" x="4044950" y="2457450"/>
          <p14:tracePt t="67662" x="4057650" y="2457450"/>
          <p14:tracePt t="67849" x="4070350" y="2457450"/>
          <p14:tracePt t="67856" x="4076700" y="2457450"/>
          <p14:tracePt t="67881" x="4083050" y="2457450"/>
          <p14:tracePt t="67891" x="4095750" y="2457450"/>
          <p14:tracePt t="67901" x="4102100" y="2457450"/>
          <p14:tracePt t="67918" x="4146550" y="2451100"/>
          <p14:tracePt t="67934" x="4191000" y="2438400"/>
          <p14:tracePt t="67951" x="4241800" y="2425700"/>
          <p14:tracePt t="67967" x="4292600" y="2413000"/>
          <p14:tracePt t="67984" x="4343400" y="2400300"/>
          <p14:tracePt t="68001" x="4362450" y="2393950"/>
          <p14:tracePt t="68018" x="4381500" y="2387600"/>
          <p14:tracePt t="68305" x="4400550" y="2381250"/>
          <p14:tracePt t="68312" x="4419600" y="2381250"/>
          <p14:tracePt t="68320" x="4432300" y="2381250"/>
          <p14:tracePt t="68329" x="4451350" y="2381250"/>
          <p14:tracePt t="68346" x="4489450" y="2381250"/>
          <p14:tracePt t="68362" x="4540250" y="2381250"/>
          <p14:tracePt t="68379" x="4572000" y="2381250"/>
          <p14:tracePt t="68395" x="4597400" y="2381250"/>
          <p14:tracePt t="68552" x="4591050" y="2381250"/>
          <p14:tracePt t="68570" x="4584700" y="2381250"/>
          <p14:tracePt t="68592" x="4572000" y="2381250"/>
          <p14:tracePt t="68608" x="4565650" y="2381250"/>
          <p14:tracePt t="68624" x="4559300" y="2381250"/>
          <p14:tracePt t="68635" x="4552950" y="2381250"/>
          <p14:tracePt t="68705" x="4546600" y="2381250"/>
          <p14:tracePt t="68713" x="4540250" y="2381250"/>
          <p14:tracePt t="68729" x="4533900" y="2387600"/>
          <p14:tracePt t="68889" x="4527550" y="2387600"/>
          <p14:tracePt t="68905" x="4521200" y="2387600"/>
          <p14:tracePt t="68912" x="4514850" y="2387600"/>
          <p14:tracePt t="68929" x="4508500" y="2387600"/>
          <p14:tracePt t="68944" x="4502150" y="2387600"/>
          <p14:tracePt t="68960" x="4495800" y="2387600"/>
          <p14:tracePt t="68969" x="4489450" y="2387600"/>
          <p14:tracePt t="69065" x="4483100" y="2387600"/>
          <p14:tracePt t="69080" x="4476750" y="2387600"/>
          <p14:tracePt t="69091" x="4464050" y="2387600"/>
          <p14:tracePt t="69096" x="4438650" y="2387600"/>
          <p14:tracePt t="69105" x="4425950" y="2387600"/>
          <p14:tracePt t="69120" x="4381500" y="2381250"/>
          <p14:tracePt t="69135" x="4343400" y="2374900"/>
          <p14:tracePt t="69152" x="4305300" y="2355850"/>
          <p14:tracePt t="69168" x="4260850" y="2343150"/>
          <p14:tracePt t="69185" x="4210050" y="2317750"/>
          <p14:tracePt t="69202" x="4165600" y="2292350"/>
          <p14:tracePt t="69218" x="4121150" y="2266950"/>
          <p14:tracePt t="69235" x="4102100" y="2247900"/>
          <p14:tracePt t="69252" x="4089400" y="2216150"/>
          <p14:tracePt t="69269" x="4076700" y="2165350"/>
          <p14:tracePt t="69285" x="4064000" y="2120900"/>
          <p14:tracePt t="69302" x="4051300" y="2063750"/>
          <p14:tracePt t="69319" x="4038600" y="1987550"/>
          <p14:tracePt t="69335" x="4038600" y="1943100"/>
          <p14:tracePt t="69352" x="4038600" y="1911350"/>
          <p14:tracePt t="69369" x="4038600" y="1885950"/>
          <p14:tracePt t="69385" x="4051300" y="1854200"/>
          <p14:tracePt t="69402" x="4064000" y="1841500"/>
          <p14:tracePt t="69419" x="4089400" y="1822450"/>
          <p14:tracePt t="69435" x="4127500" y="1816100"/>
          <p14:tracePt t="69452" x="4184650" y="1803400"/>
          <p14:tracePt t="69469" x="4260850" y="1790700"/>
          <p14:tracePt t="69485" x="4343400" y="1784350"/>
          <p14:tracePt t="69502" x="4400550" y="1771650"/>
          <p14:tracePt t="69510" x="4425950" y="1771650"/>
          <p14:tracePt t="69519" x="4457700" y="1771650"/>
          <p14:tracePt t="69535" x="4470400" y="1771650"/>
          <p14:tracePt t="69552" x="4476750" y="1771650"/>
          <p14:tracePt t="69569" x="4495800" y="1771650"/>
          <p14:tracePt t="69585" x="4533900" y="1828800"/>
          <p14:tracePt t="69602" x="4572000" y="1892300"/>
          <p14:tracePt t="69619" x="4597400" y="1962150"/>
          <p14:tracePt t="69636" x="4610100" y="2012950"/>
          <p14:tracePt t="69652" x="4610100" y="2051050"/>
          <p14:tracePt t="69669" x="4610100" y="2082800"/>
          <p14:tracePt t="69686" x="4610100" y="2114550"/>
          <p14:tracePt t="69703" x="4597400" y="2146300"/>
          <p14:tracePt t="69719" x="4552950" y="2178050"/>
          <p14:tracePt t="69736" x="4502150" y="2209800"/>
          <p14:tracePt t="69752" x="4476750" y="2222500"/>
          <p14:tracePt t="69769" x="4451350" y="2228850"/>
          <p14:tracePt t="69786" x="4425950" y="2235200"/>
          <p14:tracePt t="69802" x="4387850" y="2260600"/>
          <p14:tracePt t="69819" x="4362450" y="2273300"/>
          <p14:tracePt t="69836" x="4362450" y="2279650"/>
          <p14:tracePt t="69852" x="4356100" y="2279650"/>
          <p14:tracePt t="69869" x="4349750" y="2279650"/>
          <p14:tracePt t="69907" x="4343400" y="2279650"/>
          <p14:tracePt t="70017" x="4343400" y="2286000"/>
          <p14:tracePt t="70033" x="4330700" y="2286000"/>
          <p14:tracePt t="70044" x="4324350" y="2286000"/>
          <p14:tracePt t="70058" x="4311650" y="2292350"/>
          <p14:tracePt t="70064" x="4305300" y="2292350"/>
          <p14:tracePt t="70076" x="4298950" y="2292350"/>
          <p14:tracePt t="70086" x="4279900" y="2292350"/>
          <p14:tracePt t="70103" x="4248150" y="2292350"/>
          <p14:tracePt t="70119" x="4210050" y="2292350"/>
          <p14:tracePt t="70136" x="4178300" y="2273300"/>
          <p14:tracePt t="70152" x="4152900" y="2260600"/>
          <p14:tracePt t="70169" x="4146550" y="2247900"/>
          <p14:tracePt t="70186" x="4140200" y="2216150"/>
          <p14:tracePt t="70203" x="4133850" y="2190750"/>
          <p14:tracePt t="70219" x="4133850" y="2146300"/>
          <p14:tracePt t="70236" x="4133850" y="2095500"/>
          <p14:tracePt t="70252" x="4133850" y="2057400"/>
          <p14:tracePt t="70269" x="4140200" y="2012950"/>
          <p14:tracePt t="70286" x="4165600" y="1968500"/>
          <p14:tracePt t="70304" x="4197350" y="1924050"/>
          <p14:tracePt t="70319" x="4222750" y="1892300"/>
          <p14:tracePt t="70336" x="4248150" y="1873250"/>
          <p14:tracePt t="70353" x="4260850" y="1860550"/>
          <p14:tracePt t="70369" x="4286250" y="1847850"/>
          <p14:tracePt t="70386" x="4311650" y="1841500"/>
          <p14:tracePt t="70403" x="4343400" y="1835150"/>
          <p14:tracePt t="70419" x="4368800" y="1835150"/>
          <p14:tracePt t="70436" x="4400550" y="1828800"/>
          <p14:tracePt t="70453" x="4419600" y="1828800"/>
          <p14:tracePt t="70469" x="4438650" y="1822450"/>
          <p14:tracePt t="70486" x="4445000" y="1822450"/>
          <p14:tracePt t="70503" x="4457700" y="1822450"/>
          <p14:tracePt t="70508" x="4470400" y="1822450"/>
          <p14:tracePt t="70520" x="4502150" y="1828800"/>
          <p14:tracePt t="70536" x="4559300" y="1879600"/>
          <p14:tracePt t="70553" x="4591050" y="1917700"/>
          <p14:tracePt t="70569" x="4597400" y="1943100"/>
          <p14:tracePt t="70586" x="4616450" y="1981200"/>
          <p14:tracePt t="70603" x="4616450" y="2019300"/>
          <p14:tracePt t="70620" x="4616450" y="2038350"/>
          <p14:tracePt t="70636" x="4616450" y="2057400"/>
          <p14:tracePt t="70653" x="4610100" y="2076450"/>
          <p14:tracePt t="70686" x="4591050" y="2089150"/>
          <p14:tracePt t="70707" x="4572000" y="2108200"/>
          <p14:tracePt t="70720" x="4533900" y="2133600"/>
          <p14:tracePt t="70736" x="4495800" y="2152650"/>
          <p14:tracePt t="70753" x="4476750" y="2165350"/>
          <p14:tracePt t="70770" x="4457700" y="2178050"/>
          <p14:tracePt t="70786" x="4438650" y="2190750"/>
          <p14:tracePt t="70803" x="4432300" y="2197100"/>
          <p14:tracePt t="70820" x="4419600" y="2203450"/>
          <p14:tracePt t="70853" x="4406900" y="2209800"/>
          <p14:tracePt t="70886" x="4394200" y="2209800"/>
          <p14:tracePt t="70904" x="4362450" y="2216150"/>
          <p14:tracePt t="70920" x="4324350" y="2222500"/>
          <p14:tracePt t="70937" x="4279900" y="2235200"/>
          <p14:tracePt t="70953" x="4235450" y="2235200"/>
          <p14:tracePt t="70970" x="4210050" y="2241550"/>
          <p14:tracePt t="70987" x="4191000" y="2241550"/>
          <p14:tracePt t="71003" x="4171950" y="2241550"/>
          <p14:tracePt t="71009" x="4152900" y="2241550"/>
          <p14:tracePt t="71020" x="4133850" y="2241550"/>
          <p14:tracePt t="71037" x="4114800" y="2228850"/>
          <p14:tracePt t="71053" x="4076700" y="2203450"/>
          <p14:tracePt t="71070" x="4070350" y="2197100"/>
          <p14:tracePt t="71087" x="4064000" y="2184400"/>
          <p14:tracePt t="71103" x="4051300" y="2152650"/>
          <p14:tracePt t="71120" x="4051300" y="2133600"/>
          <p14:tracePt t="71137" x="4051300" y="2108200"/>
          <p14:tracePt t="71153" x="4051300" y="2101850"/>
          <p14:tracePt t="71170" x="4051300" y="2076450"/>
          <p14:tracePt t="71187" x="4051300" y="2051050"/>
          <p14:tracePt t="71203" x="4083050" y="2032000"/>
          <p14:tracePt t="71220" x="4133850" y="2019300"/>
          <p14:tracePt t="71237" x="4197350" y="2000250"/>
          <p14:tracePt t="71253" x="4235450" y="1993900"/>
          <p14:tracePt t="71270" x="4254500" y="1993900"/>
          <p14:tracePt t="71287" x="4273550" y="1987550"/>
          <p14:tracePt t="71320" x="4292600" y="1993900"/>
          <p14:tracePt t="71337" x="4318000" y="2038350"/>
          <p14:tracePt t="71354" x="4343400" y="2089150"/>
          <p14:tracePt t="71370" x="4349750" y="2139950"/>
          <p14:tracePt t="71387" x="4356100" y="2190750"/>
          <p14:tracePt t="71404" x="4356100" y="2235200"/>
          <p14:tracePt t="71420" x="4356100" y="2266950"/>
          <p14:tracePt t="71437" x="4356100" y="2273300"/>
          <p14:tracePt t="71454" x="4349750" y="2292350"/>
          <p14:tracePt t="71470" x="4343400" y="2298700"/>
          <p14:tracePt t="75028" x="4343400" y="2305050"/>
          <p14:tracePt t="75045" x="4343400" y="2311400"/>
          <p14:tracePt t="75050" x="4337050" y="2317750"/>
          <p14:tracePt t="75067" x="4337050" y="2324100"/>
          <p14:tracePt t="75077" x="4337050" y="2330450"/>
          <p14:tracePt t="75089" x="4337050" y="2343150"/>
          <p14:tracePt t="75108" x="4337050" y="2355850"/>
          <p14:tracePt t="75122" x="4337050" y="2362200"/>
          <p14:tracePt t="75155" x="4337050" y="2368550"/>
          <p14:tracePt t="75172" x="4343400" y="2381250"/>
          <p14:tracePt t="75180" x="4356100" y="2393950"/>
          <p14:tracePt t="75189" x="4362450" y="2400300"/>
          <p14:tracePt t="75206" x="4381500" y="2419350"/>
          <p14:tracePt t="75222" x="4406900" y="2438400"/>
          <p14:tracePt t="75239" x="4419600" y="2444750"/>
          <p14:tracePt t="75256" x="4425950" y="2444750"/>
          <p14:tracePt t="75273" x="4425950" y="2451100"/>
          <p14:tracePt t="75291" x="4438650" y="2463800"/>
          <p14:tracePt t="75306" x="4438650" y="2470150"/>
          <p14:tracePt t="75323" x="4445000" y="2476500"/>
          <p14:tracePt t="75476" x="4445000" y="2482850"/>
          <p14:tracePt t="75508" x="4425950" y="2482850"/>
          <p14:tracePt t="75516" x="4419600" y="2482850"/>
          <p14:tracePt t="75523" x="4394200" y="2482850"/>
          <p14:tracePt t="75540" x="4362450" y="2482850"/>
          <p14:tracePt t="75556" x="4318000" y="2470150"/>
          <p14:tracePt t="75573" x="4279900" y="2451100"/>
          <p14:tracePt t="75589" x="4260850" y="2425700"/>
          <p14:tracePt t="75606" x="4254500" y="2425700"/>
          <p14:tracePt t="75623" x="4254500" y="2419350"/>
          <p14:tracePt t="75640" x="4248150" y="2413000"/>
          <p14:tracePt t="75829" x="4248150" y="2406650"/>
          <p14:tracePt t="75964" x="4254500" y="2400300"/>
          <p14:tracePt t="75980" x="4260850" y="2393950"/>
          <p14:tracePt t="76044" x="4260850" y="2387600"/>
          <p14:tracePt t="77237" x="4260850" y="2393950"/>
          <p14:tracePt t="77253" x="4254500" y="2400300"/>
          <p14:tracePt t="77277" x="4254500" y="2406650"/>
          <p14:tracePt t="77837" x="4254500" y="2413000"/>
          <p14:tracePt t="77844" x="4273550" y="2413000"/>
          <p14:tracePt t="77852" x="4305300" y="2413000"/>
          <p14:tracePt t="77861" x="4349750" y="2419350"/>
          <p14:tracePt t="77878" x="4489450" y="2444750"/>
          <p14:tracePt t="77894" x="4679950" y="2463800"/>
          <p14:tracePt t="77911" x="4864100" y="2495550"/>
          <p14:tracePt t="77927" x="5035550" y="2520950"/>
          <p14:tracePt t="77944" x="5226050" y="2552700"/>
          <p14:tracePt t="77961" x="5365750" y="2565400"/>
          <p14:tracePt t="77978" x="5454650" y="2584450"/>
          <p14:tracePt t="77995" x="5511800" y="2584450"/>
          <p14:tracePt t="78011" x="5537200" y="2584450"/>
          <p14:tracePt t="78061" x="5543550" y="2584450"/>
          <p14:tracePt t="78069" x="5556250" y="2584450"/>
          <p14:tracePt t="78078" x="5575300" y="2584450"/>
          <p14:tracePt t="78094" x="5613400" y="2578100"/>
          <p14:tracePt t="78111" x="5657850" y="2571750"/>
          <p14:tracePt t="78128" x="5721350" y="2571750"/>
          <p14:tracePt t="78144" x="5791200" y="2565400"/>
          <p14:tracePt t="78161" x="5842000" y="2565400"/>
          <p14:tracePt t="78178" x="5867400" y="2565400"/>
          <p14:tracePt t="78194" x="5880100" y="2565400"/>
          <p14:tracePt t="78211" x="5886450" y="2565400"/>
          <p14:tracePt t="79005" x="5892800" y="2565400"/>
          <p14:tracePt t="79013" x="5905500" y="2565400"/>
          <p14:tracePt t="79029" x="5911850" y="2565400"/>
          <p14:tracePt t="79038" x="5918200" y="2571750"/>
          <p14:tracePt t="79055" x="5937250" y="2584450"/>
          <p14:tracePt t="79072" x="5988050" y="2622550"/>
          <p14:tracePt t="79088" x="6057900" y="2673350"/>
          <p14:tracePt t="79105" x="6102350" y="2711450"/>
          <p14:tracePt t="79122" x="6146800" y="2749550"/>
          <p14:tracePt t="79138" x="6178550" y="2781300"/>
          <p14:tracePt t="79155" x="6191250" y="2794000"/>
          <p14:tracePt t="79172" x="6203950" y="2825750"/>
          <p14:tracePt t="79188" x="6203950" y="2844800"/>
          <p14:tracePt t="79205" x="6203950" y="2870200"/>
          <p14:tracePt t="79222" x="6203950" y="2895600"/>
          <p14:tracePt t="79238" x="6203950" y="2927350"/>
          <p14:tracePt t="79255" x="6203950" y="2971800"/>
          <p14:tracePt t="79272" x="6197600" y="3016250"/>
          <p14:tracePt t="79288" x="6172200" y="3079750"/>
          <p14:tracePt t="79305" x="6146800" y="3117850"/>
          <p14:tracePt t="79322" x="6127750" y="3136900"/>
          <p14:tracePt t="79338" x="6108700" y="3168650"/>
          <p14:tracePt t="79356" x="6051550" y="3206750"/>
          <p14:tracePt t="79372" x="5988050" y="3238500"/>
          <p14:tracePt t="79388" x="5924550" y="3270250"/>
          <p14:tracePt t="79405" x="5867400" y="3295650"/>
          <p14:tracePt t="79422" x="5778500" y="3327400"/>
          <p14:tracePt t="79439" x="5651500" y="3384550"/>
          <p14:tracePt t="79455" x="5486400" y="3429000"/>
          <p14:tracePt t="79472" x="5314950" y="3467100"/>
          <p14:tracePt t="79488" x="5137150" y="3492500"/>
          <p14:tracePt t="79505" x="4997450" y="3517900"/>
          <p14:tracePt t="79512" x="4908550" y="3524250"/>
          <p14:tracePt t="79522" x="4826000" y="3530600"/>
          <p14:tracePt t="79539" x="4673600" y="3556000"/>
          <p14:tracePt t="79555" x="4375150" y="3575050"/>
          <p14:tracePt t="79572" x="4146550" y="3575050"/>
          <p14:tracePt t="79588" x="3892550" y="3575050"/>
          <p14:tracePt t="79605" x="3657600" y="3575050"/>
          <p14:tracePt t="79622" x="3429000" y="3575050"/>
          <p14:tracePt t="79639" x="3225800" y="3575050"/>
          <p14:tracePt t="79655" x="3035300" y="3575050"/>
          <p14:tracePt t="79672" x="2889250" y="3575050"/>
          <p14:tracePt t="79689" x="2774950" y="3575050"/>
          <p14:tracePt t="79705" x="2673350" y="3575050"/>
          <p14:tracePt t="79722" x="2597150" y="3575050"/>
          <p14:tracePt t="79739" x="2520950" y="3575050"/>
          <p14:tracePt t="79755" x="2406650" y="3575050"/>
          <p14:tracePt t="79772" x="2216150" y="3575050"/>
          <p14:tracePt t="79789" x="2108200" y="3575050"/>
          <p14:tracePt t="79805" x="1993900" y="3575050"/>
          <p14:tracePt t="79822" x="1873250" y="3575050"/>
          <p14:tracePt t="79839" x="1765300" y="3575050"/>
          <p14:tracePt t="79856" x="1670050" y="3575050"/>
          <p14:tracePt t="79872" x="1587500" y="3575050"/>
          <p14:tracePt t="79889" x="1536700" y="3575050"/>
          <p14:tracePt t="79905" x="1485900" y="3575050"/>
          <p14:tracePt t="79922" x="1466850" y="3575050"/>
          <p14:tracePt t="79939" x="1460500" y="3575050"/>
          <p14:tracePt t="79956" x="1454150" y="3575050"/>
          <p14:tracePt t="79976" x="1447800" y="3575050"/>
          <p14:tracePt t="79990" x="1435100" y="3581400"/>
          <p14:tracePt t="80005" x="1428750" y="3581400"/>
          <p14:tracePt t="80022" x="1416050" y="3587750"/>
          <p14:tracePt t="80039" x="1390650" y="3594100"/>
          <p14:tracePt t="80056" x="1365250" y="3594100"/>
          <p14:tracePt t="80072" x="1352550" y="3600450"/>
          <p14:tracePt t="80089" x="1333500" y="3600450"/>
          <p14:tracePt t="80122" x="1327150" y="3600450"/>
          <p14:tracePt t="80230" x="1314450" y="3613150"/>
          <p14:tracePt t="80335" x="1308100" y="3613150"/>
          <p14:tracePt t="80344" x="1301750" y="3613150"/>
          <p14:tracePt t="80358" x="1295400" y="3613150"/>
          <p14:tracePt t="80377" x="1289050" y="3613150"/>
          <p14:tracePt t="80381" x="1282700" y="3613150"/>
          <p14:tracePt t="80477" x="1276350" y="3606800"/>
          <p14:tracePt t="80496" x="1276350" y="3594100"/>
          <p14:tracePt t="80501" x="1276350" y="3575050"/>
          <p14:tracePt t="80512" x="1295400" y="3549650"/>
          <p14:tracePt t="80523" x="1333500" y="3536950"/>
          <p14:tracePt t="80540" x="1409700" y="3473450"/>
          <p14:tracePt t="80556" x="1581150" y="3384550"/>
          <p14:tracePt t="80573" x="1682750" y="3346450"/>
          <p14:tracePt t="80589" x="1752600" y="3314700"/>
          <p14:tracePt t="80606" x="1797050" y="3289300"/>
          <p14:tracePt t="80623" x="1822450" y="3282950"/>
          <p14:tracePt t="80639" x="1854200" y="3270250"/>
          <p14:tracePt t="80656" x="1866900" y="3263900"/>
          <p14:tracePt t="80673" x="1892300" y="3251200"/>
          <p14:tracePt t="80690" x="1936750" y="3225800"/>
          <p14:tracePt t="80706" x="1987550" y="3194050"/>
          <p14:tracePt t="80723" x="2051050" y="3162300"/>
          <p14:tracePt t="80740" x="2146300" y="3098800"/>
          <p14:tracePt t="80756" x="2203450" y="3054350"/>
          <p14:tracePt t="80773" x="2279650" y="3009900"/>
          <p14:tracePt t="80790" x="2349500" y="2984500"/>
          <p14:tracePt t="80806" x="2432050" y="2946400"/>
          <p14:tracePt t="80823" x="2527300" y="2901950"/>
          <p14:tracePt t="80840" x="2609850" y="2857500"/>
          <p14:tracePt t="80856" x="2692400" y="2819400"/>
          <p14:tracePt t="80873" x="2825750" y="2762250"/>
          <p14:tracePt t="80890" x="2952750" y="2711450"/>
          <p14:tracePt t="80906" x="3105150" y="2654300"/>
          <p14:tracePt t="80923" x="3276600" y="2590800"/>
          <p14:tracePt t="80940" x="3511550" y="2527300"/>
          <p14:tracePt t="80957" x="3594100" y="2489200"/>
          <p14:tracePt t="80973" x="3638550" y="2463800"/>
          <p14:tracePt t="80990" x="3657600" y="2444750"/>
          <p14:tracePt t="81006" x="3670300" y="2438400"/>
          <p14:tracePt t="81023" x="3670300" y="2432050"/>
          <p14:tracePt t="81063" x="3670300" y="2425700"/>
          <p14:tracePt t="81087" x="3676650" y="2419350"/>
          <p14:tracePt t="81127" x="3689350" y="2413000"/>
          <p14:tracePt t="81150" x="3689350" y="2406650"/>
          <p14:tracePt t="81374" x="3683000" y="2406650"/>
          <p14:tracePt t="81382" x="3670300" y="2406650"/>
          <p14:tracePt t="81391" x="3651250" y="2419350"/>
          <p14:tracePt t="81398" x="3625850" y="2432050"/>
          <p14:tracePt t="81414" x="3556000" y="2457450"/>
          <p14:tracePt t="81431" x="3378200" y="2527300"/>
          <p14:tracePt t="81448" x="3092450" y="2660650"/>
          <p14:tracePt t="81464" x="2768600" y="2794000"/>
          <p14:tracePt t="81481" x="2514600" y="2895600"/>
          <p14:tracePt t="81498" x="2349500" y="2978150"/>
          <p14:tracePt t="81514" x="2247900" y="3009900"/>
          <p14:tracePt t="81521" x="2228850" y="3016250"/>
          <p14:tracePt t="81531" x="2209800" y="3016250"/>
          <p14:tracePt t="81548" x="2203450" y="3028950"/>
          <p14:tracePt t="81671" x="2197100" y="3035300"/>
          <p14:tracePt t="81703" x="2190750" y="3035300"/>
          <p14:tracePt t="81727" x="2184400" y="3041650"/>
          <p14:tracePt t="82358" x="2190750" y="3041650"/>
          <p14:tracePt t="82368" x="2203450" y="3041650"/>
          <p14:tracePt t="82383" x="2216150" y="3041650"/>
          <p14:tracePt t="82391" x="2235200" y="3035300"/>
          <p14:tracePt t="82399" x="2266950" y="3028950"/>
          <p14:tracePt t="82415" x="2298700" y="3022600"/>
          <p14:tracePt t="82432" x="2362200" y="3003550"/>
          <p14:tracePt t="82448" x="2425700" y="2984500"/>
          <p14:tracePt t="82465" x="2495550" y="2971800"/>
          <p14:tracePt t="82482" x="2540000" y="2971800"/>
          <p14:tracePt t="82499" x="2584450" y="2965450"/>
          <p14:tracePt t="82515" x="2609850" y="2959100"/>
          <p14:tracePt t="82525" x="2616200" y="2952750"/>
          <p14:tracePt t="82549" x="2641600" y="2940050"/>
          <p14:tracePt t="82565" x="2667000" y="2933700"/>
          <p14:tracePt t="82582" x="2743200" y="2889250"/>
          <p14:tracePt t="82599" x="2857500" y="2819400"/>
          <p14:tracePt t="82615" x="2965450" y="2755900"/>
          <p14:tracePt t="82632" x="3048000" y="2711450"/>
          <p14:tracePt t="82649" x="3105150" y="2667000"/>
          <p14:tracePt t="82665" x="3175000" y="2635250"/>
          <p14:tracePt t="82682" x="3213100" y="2603500"/>
          <p14:tracePt t="82699" x="3225800" y="2590800"/>
          <p14:tracePt t="82715" x="3244850" y="2584450"/>
          <p14:tracePt t="82732" x="3257550" y="2578100"/>
          <p14:tracePt t="82749" x="3270250" y="2578100"/>
          <p14:tracePt t="82766" x="3295650" y="2578100"/>
          <p14:tracePt t="82782" x="3352800" y="2571750"/>
          <p14:tracePt t="82799" x="3435350" y="2540000"/>
          <p14:tracePt t="82815" x="3549650" y="2508250"/>
          <p14:tracePt t="82832" x="3638550" y="2489200"/>
          <p14:tracePt t="82849" x="3727450" y="2457450"/>
          <p14:tracePt t="82866" x="3803650" y="2419350"/>
          <p14:tracePt t="82882" x="3835400" y="2400300"/>
          <p14:tracePt t="82899" x="3848100" y="2400300"/>
          <p14:tracePt t="83088" x="3867150" y="2400300"/>
          <p14:tracePt t="83094" x="3873500" y="2400300"/>
          <p14:tracePt t="83105" x="3892550" y="2400300"/>
          <p14:tracePt t="83116" x="3898900" y="2393950"/>
          <p14:tracePt t="83133" x="4038600" y="2393950"/>
          <p14:tracePt t="83149" x="4241800" y="2393950"/>
          <p14:tracePt t="83166" x="4476750" y="2406650"/>
          <p14:tracePt t="83183" x="4699000" y="2432050"/>
          <p14:tracePt t="83199" x="4857750" y="2457450"/>
          <p14:tracePt t="83216" x="4953000" y="2463800"/>
          <p14:tracePt t="83233" x="4991100" y="2463800"/>
          <p14:tracePt t="83904" x="5003800" y="2470150"/>
          <p14:tracePt t="83919" x="5016500" y="2482850"/>
          <p14:tracePt t="83927" x="5022850" y="2489200"/>
          <p14:tracePt t="83935" x="5029200" y="2489200"/>
          <p14:tracePt t="83960" x="5035550" y="2495550"/>
          <p14:tracePt t="83976" x="5041900" y="2501900"/>
          <p14:tracePt t="84001" x="5041900" y="2508250"/>
          <p14:tracePt t="84017" x="5041900" y="2514600"/>
          <p14:tracePt t="84032" x="5041900" y="2520950"/>
          <p14:tracePt t="84056" x="5041900" y="2527300"/>
          <p14:tracePt t="84111" x="5041900" y="2533650"/>
          <p14:tracePt t="84127" x="5041900" y="2540000"/>
          <p14:tracePt t="84136" x="5035550" y="2546350"/>
          <p14:tracePt t="84144" x="5035550" y="2552700"/>
          <p14:tracePt t="84168" x="5035550" y="2559050"/>
          <p14:tracePt t="84177" x="5035550" y="2571750"/>
          <p14:tracePt t="84194" x="5035550" y="2578100"/>
          <p14:tracePt t="84211" x="5035550" y="2584450"/>
          <p14:tracePt t="84227" x="5035550" y="2590800"/>
          <p14:tracePt t="84244" x="5035550" y="2597150"/>
          <p14:tracePt t="84261" x="5035550" y="2609850"/>
          <p14:tracePt t="84504" x="5048250" y="2609850"/>
          <p14:tracePt t="84513" x="5099050" y="2609850"/>
          <p14:tracePt t="84520" x="5149850" y="2609850"/>
          <p14:tracePt t="84528" x="5226050" y="2609850"/>
          <p14:tracePt t="84544" x="5422900" y="2609850"/>
          <p14:tracePt t="84561" x="5632450" y="2609850"/>
          <p14:tracePt t="84578" x="5835650" y="2609850"/>
          <p14:tracePt t="84595" x="5994400" y="2609850"/>
          <p14:tracePt t="84611" x="6070600" y="2590800"/>
          <p14:tracePt t="84628" x="6108700" y="2578100"/>
          <p14:tracePt t="84889" x="6102350" y="2578100"/>
          <p14:tracePt t="84904" x="6096000" y="2578100"/>
          <p14:tracePt t="84912" x="6083300" y="2578100"/>
          <p14:tracePt t="84927" x="6051550" y="2578100"/>
          <p14:tracePt t="84937" x="6026150" y="2590800"/>
          <p14:tracePt t="84946" x="5975350" y="2590800"/>
          <p14:tracePt t="84962" x="5822950" y="2590800"/>
          <p14:tracePt t="84979" x="5638800" y="2590800"/>
          <p14:tracePt t="84996" x="5429250" y="2590800"/>
          <p14:tracePt t="85012" x="5257800" y="2590800"/>
          <p14:tracePt t="85020" x="5207000" y="2590800"/>
          <p14:tracePt t="85029" x="5149850" y="2590800"/>
          <p14:tracePt t="85046" x="5111750" y="2590800"/>
          <p14:tracePt t="85920" x="5105400" y="2590800"/>
          <p14:tracePt t="85929" x="5092700" y="2590800"/>
          <p14:tracePt t="85936" x="5086350" y="2584450"/>
          <p14:tracePt t="85945" x="5080000" y="2571750"/>
          <p14:tracePt t="85960" x="5067300" y="2546350"/>
          <p14:tracePt t="85977" x="5054600" y="2527300"/>
          <p14:tracePt t="85994" x="5048250" y="2489200"/>
          <p14:tracePt t="86010" x="5029200" y="2463800"/>
          <p14:tracePt t="86016" x="5029200" y="2457450"/>
          <p14:tracePt t="86027" x="5022850" y="2438400"/>
          <p14:tracePt t="86060" x="5022850" y="2432050"/>
          <p14:tracePt t="86077" x="5016500" y="2425700"/>
          <p14:tracePt t="86103" x="5003800" y="2419350"/>
          <p14:tracePt t="86111" x="4997450" y="2413000"/>
          <p14:tracePt t="86127" x="4972050" y="2413000"/>
          <p14:tracePt t="86144" x="4953000" y="2413000"/>
          <p14:tracePt t="86160" x="4940300" y="2413000"/>
          <p14:tracePt t="86177" x="4927600" y="2413000"/>
          <p14:tracePt t="86194" x="4864100" y="2400300"/>
          <p14:tracePt t="86210" x="4711700" y="2362200"/>
          <p14:tracePt t="86227" x="4521200" y="2317750"/>
          <p14:tracePt t="86244" x="4279900" y="2286000"/>
          <p14:tracePt t="86260" x="4000500" y="2254250"/>
          <p14:tracePt t="86277" x="3797300" y="2254250"/>
          <p14:tracePt t="86294" x="3651250" y="2254250"/>
          <p14:tracePt t="86310" x="3543300" y="2235200"/>
          <p14:tracePt t="86327" x="3536950" y="2235200"/>
          <p14:tracePt t="86433" x="3530600" y="2235200"/>
          <p14:tracePt t="86480" x="3530600" y="2241550"/>
          <p14:tracePt t="86577" x="3536950" y="2241550"/>
          <p14:tracePt t="86602" x="3543300" y="2241550"/>
          <p14:tracePt t="86834" x="3549650" y="2241550"/>
          <p14:tracePt t="86840" x="3606800" y="2241550"/>
          <p14:tracePt t="86848" x="3683000" y="2241550"/>
          <p14:tracePt t="86857" x="3778250" y="2241550"/>
          <p14:tracePt t="86874" x="3994150" y="2241550"/>
          <p14:tracePt t="86891" x="4229100" y="2241550"/>
          <p14:tracePt t="86907" x="4540250" y="2241550"/>
          <p14:tracePt t="86924" x="4845050" y="2241550"/>
          <p14:tracePt t="86941" x="5041900" y="2241550"/>
          <p14:tracePt t="86957" x="5175250" y="2216150"/>
          <p14:tracePt t="86974" x="5245100" y="2178050"/>
          <p14:tracePt t="86991" x="5270500" y="2159000"/>
          <p14:tracePt t="87007" x="5270500" y="2152650"/>
          <p14:tracePt t="87282" x="5270500" y="2146300"/>
          <p14:tracePt t="87305" x="5264150" y="2152650"/>
          <p14:tracePt t="87321" x="5257800" y="2159000"/>
          <p14:tracePt t="87346" x="5251450" y="2165350"/>
          <p14:tracePt t="87363" x="5245100" y="2171700"/>
          <p14:tracePt t="87379" x="5245100" y="2178050"/>
          <p14:tracePt t="87395" x="5238750" y="2178050"/>
          <p14:tracePt t="87401" x="5232400" y="2178050"/>
          <p14:tracePt t="87427" x="5226050" y="2184400"/>
          <p14:tracePt t="87448" x="5213350" y="2184400"/>
          <p14:tracePt t="87459" x="5207000" y="2190750"/>
          <p14:tracePt t="87473" x="5200650" y="2190750"/>
          <p14:tracePt t="87488" x="5187950" y="2190750"/>
          <p14:tracePt t="87513" x="5181600" y="2197100"/>
          <p14:tracePt t="87786" x="5175250" y="2197100"/>
          <p14:tracePt t="87801" x="5168900" y="2197100"/>
          <p14:tracePt t="87809" x="5162550" y="2197100"/>
          <p14:tracePt t="87825" x="5156200" y="2197100"/>
          <p14:tracePt t="87840" x="5137150" y="2197100"/>
          <p14:tracePt t="87849" x="5130800" y="2197100"/>
          <p14:tracePt t="87859" x="5124450" y="2197100"/>
          <p14:tracePt t="87876" x="5111750" y="2190750"/>
          <p14:tracePt t="87893" x="5092700" y="2190750"/>
          <p14:tracePt t="87909" x="5086350" y="2190750"/>
          <p14:tracePt t="87926" x="5080000" y="2190750"/>
          <p14:tracePt t="87943" x="5054600" y="2190750"/>
          <p14:tracePt t="87960" x="5041900" y="2190750"/>
          <p14:tracePt t="87976" x="5022850" y="2190750"/>
          <p14:tracePt t="87993" x="5010150" y="2190750"/>
          <p14:tracePt t="88121" x="4997450" y="2190750"/>
          <p14:tracePt t="88137" x="4991100" y="2190750"/>
          <p14:tracePt t="88170" x="4984750" y="2190750"/>
          <p14:tracePt t="88177" x="4978400" y="2190750"/>
          <p14:tracePt t="88194" x="4972050" y="2190750"/>
          <p14:tracePt t="88210" x="4965700" y="2190750"/>
          <p14:tracePt t="88235" x="4959350" y="2190750"/>
          <p14:tracePt t="88442" x="4959350" y="2178050"/>
          <p14:tracePt t="88450" x="4972050" y="2178050"/>
          <p14:tracePt t="88457" x="4984750" y="2171700"/>
          <p14:tracePt t="88465" x="4997450" y="2171700"/>
          <p14:tracePt t="88482" x="5048250" y="2165350"/>
          <p14:tracePt t="88499" x="5086350" y="2165350"/>
          <p14:tracePt t="88515" x="5143500" y="2146300"/>
          <p14:tracePt t="88532" x="5187950" y="2146300"/>
          <p14:tracePt t="88548" x="5232400" y="2146300"/>
          <p14:tracePt t="88565" x="5276850" y="2146300"/>
          <p14:tracePt t="88582" x="5327650" y="2146300"/>
          <p14:tracePt t="88599" x="5384800" y="2146300"/>
          <p14:tracePt t="88617" x="5448300" y="2139950"/>
          <p14:tracePt t="88632" x="5492750" y="2127250"/>
          <p14:tracePt t="88649" x="5537200" y="2127250"/>
          <p14:tracePt t="88665" x="5568950" y="2114550"/>
          <p14:tracePt t="88682" x="5619750" y="2114550"/>
          <p14:tracePt t="88699" x="5651500" y="2108200"/>
          <p14:tracePt t="88715" x="5695950" y="2108200"/>
          <p14:tracePt t="88732" x="5734050" y="2101850"/>
          <p14:tracePt t="88749" x="5791200" y="2089150"/>
          <p14:tracePt t="88765" x="5873750" y="2089150"/>
          <p14:tracePt t="88782" x="5981700" y="2089150"/>
          <p14:tracePt t="88799" x="6089650" y="2089150"/>
          <p14:tracePt t="88816" x="6248400" y="2076450"/>
          <p14:tracePt t="88832" x="6318250" y="2070100"/>
          <p14:tracePt t="88849" x="6343650" y="2063750"/>
          <p14:tracePt t="88866" x="6356350" y="2057400"/>
          <p14:tracePt t="88994" x="6350000" y="2057400"/>
          <p14:tracePt t="89005" x="6343650" y="2057400"/>
          <p14:tracePt t="89009" x="6337300" y="2070100"/>
          <p14:tracePt t="89021" x="6324600" y="2082800"/>
          <p14:tracePt t="89032" x="6299200" y="2114550"/>
          <p14:tracePt t="89049" x="6261100" y="2171700"/>
          <p14:tracePt t="89066" x="6203950" y="2228850"/>
          <p14:tracePt t="89085" x="6146800" y="2266950"/>
          <p14:tracePt t="89099" x="6064250" y="2311400"/>
          <p14:tracePt t="89116" x="5969000" y="2343150"/>
          <p14:tracePt t="89132" x="5880100" y="2393950"/>
          <p14:tracePt t="89149" x="5810250" y="2406650"/>
          <p14:tracePt t="89166" x="5727700" y="2432050"/>
          <p14:tracePt t="89182" x="5657850" y="2463800"/>
          <p14:tracePt t="89199" x="5600700" y="2476500"/>
          <p14:tracePt t="89216" x="5473700" y="2514600"/>
          <p14:tracePt t="89232" x="5391150" y="2533650"/>
          <p14:tracePt t="89249" x="5308600" y="2559050"/>
          <p14:tracePt t="89266" x="5251450" y="2578100"/>
          <p14:tracePt t="89282" x="5194300" y="2590800"/>
          <p14:tracePt t="89299" x="5124450" y="2609850"/>
          <p14:tracePt t="89316" x="5067300" y="2622550"/>
          <p14:tracePt t="89333" x="5029200" y="2628900"/>
          <p14:tracePt t="89349" x="5010150" y="2635250"/>
          <p14:tracePt t="89366" x="4997450" y="2635250"/>
          <p14:tracePt t="89383" x="4984750" y="2635250"/>
          <p14:tracePt t="89399" x="4972050" y="2641600"/>
          <p14:tracePt t="89416" x="4953000" y="2641600"/>
          <p14:tracePt t="89433" x="4933950" y="2647950"/>
          <p14:tracePt t="89449" x="4927600" y="2647950"/>
          <p14:tracePt t="89466" x="4914900" y="2647950"/>
          <p14:tracePt t="89483" x="4908550" y="2647950"/>
          <p14:tracePt t="89603" x="4914900" y="2647950"/>
          <p14:tracePt t="89610" x="4933950" y="2647950"/>
          <p14:tracePt t="89620" x="4991100" y="2647950"/>
          <p14:tracePt t="89633" x="5080000" y="2635250"/>
          <p14:tracePt t="89649" x="5187950" y="2635250"/>
          <p14:tracePt t="89666" x="5276850" y="2628900"/>
          <p14:tracePt t="89683" x="5327650" y="2622550"/>
          <p14:tracePt t="89699" x="5340350" y="2616200"/>
          <p14:tracePt t="90219" x="5334000" y="2616200"/>
          <p14:tracePt t="90299" x="5327650" y="2616200"/>
          <p14:tracePt t="90612" x="5327650" y="2609850"/>
          <p14:tracePt t="90627" x="5327650" y="2603500"/>
          <p14:tracePt t="90634" x="5327650" y="2590800"/>
          <p14:tracePt t="90643" x="5327650" y="2584450"/>
          <p14:tracePt t="90652" x="5327650" y="2578100"/>
          <p14:tracePt t="90669" x="5327650" y="2565400"/>
          <p14:tracePt t="90692" x="5327650" y="2559050"/>
          <p14:tracePt t="90859" x="5327650" y="2546350"/>
          <p14:tracePt t="90867" x="5327650" y="2540000"/>
          <p14:tracePt t="90877" x="5334000" y="2533650"/>
          <p14:tracePt t="90881" x="5340350" y="2520950"/>
          <p14:tracePt t="90891" x="5346700" y="2508250"/>
          <p14:tracePt t="90908" x="5353050" y="2489200"/>
          <p14:tracePt t="90924" x="5365750" y="2482850"/>
          <p14:tracePt t="91059" x="5365750" y="2476500"/>
          <p14:tracePt t="91091" x="5359400" y="2476500"/>
          <p14:tracePt t="91324" x="5353050" y="2476500"/>
          <p14:tracePt t="91403" x="5340350" y="2476500"/>
          <p14:tracePt t="91468" x="5334000" y="2476500"/>
          <p14:tracePt t="91475" x="5327650" y="2476500"/>
          <p14:tracePt t="91485" x="5321300" y="2476500"/>
          <p14:tracePt t="91497" x="5308600" y="2470150"/>
          <p14:tracePt t="91514" x="5302250" y="2463800"/>
          <p14:tracePt t="91587" x="5302250" y="2457450"/>
          <p14:tracePt t="91611" x="5302250" y="2451100"/>
          <p14:tracePt t="91908" x="5302250" y="2457450"/>
          <p14:tracePt t="91915" x="5295900" y="2463800"/>
          <p14:tracePt t="91923" x="5289550" y="2482850"/>
          <p14:tracePt t="91939" x="5289550" y="2489200"/>
          <p14:tracePt t="91955" x="5283200" y="2501900"/>
          <p14:tracePt t="91965" x="5283200" y="2508250"/>
          <p14:tracePt t="91982" x="5276850" y="2508250"/>
          <p14:tracePt t="92227" x="5276850" y="2520950"/>
          <p14:tracePt t="92235" x="5276850" y="2527300"/>
          <p14:tracePt t="92259" x="5264150" y="2533650"/>
          <p14:tracePt t="92275" x="5257800" y="2540000"/>
          <p14:tracePt t="92291" x="5251450" y="2546350"/>
          <p14:tracePt t="92298" x="5245100" y="2546350"/>
          <p14:tracePt t="92315" x="5238750" y="2546350"/>
          <p14:tracePt t="92341" x="5232400" y="2546350"/>
          <p14:tracePt t="92347" x="5219700" y="2552700"/>
          <p14:tracePt t="92372" x="5207000" y="2559050"/>
          <p14:tracePt t="92390" x="5200650" y="2565400"/>
          <p14:tracePt t="92404" x="5187950" y="2571750"/>
          <p14:tracePt t="92411" x="5181600" y="2578100"/>
          <p14:tracePt t="92422" x="5175250" y="2578100"/>
          <p14:tracePt t="92434" x="5162550" y="2584450"/>
          <p14:tracePt t="93444" x="5156200" y="2584450"/>
          <p14:tracePt t="93460" x="5143500" y="2590800"/>
          <p14:tracePt t="93885" x="5137150" y="2590800"/>
          <p14:tracePt t="93950" x="5130800" y="2590800"/>
          <p14:tracePt t="93972" x="5130800" y="2584450"/>
          <p14:tracePt t="93988" x="5137150" y="2578100"/>
          <p14:tracePt t="93999" x="5162550" y="2578100"/>
          <p14:tracePt t="94003" x="5200650" y="2578100"/>
          <p14:tracePt t="94015" x="5257800" y="2578100"/>
          <p14:tracePt t="94026" x="5422900" y="2578100"/>
          <p14:tracePt t="94042" x="5613400" y="2578100"/>
          <p14:tracePt t="94059" x="5778500" y="2578100"/>
          <p14:tracePt t="94075" x="5867400" y="2578100"/>
          <p14:tracePt t="94092" x="5924550" y="2571750"/>
          <p14:tracePt t="94109" x="5937250" y="2565400"/>
          <p14:tracePt t="94142" x="5937250" y="2559050"/>
          <p14:tracePt t="94172" x="5937250" y="2552700"/>
          <p14:tracePt t="94199" x="5937250" y="2546350"/>
          <p14:tracePt t="94204" x="5937250" y="2540000"/>
          <p14:tracePt t="94215" x="5937250" y="2527300"/>
          <p14:tracePt t="94226" x="5937250" y="2520950"/>
          <p14:tracePt t="94243" x="5937250" y="2501900"/>
          <p14:tracePt t="94259" x="5937250" y="2489200"/>
          <p14:tracePt t="94276" x="5937250" y="2482850"/>
          <p14:tracePt t="94292" x="5943600" y="2470150"/>
          <p14:tracePt t="94310" x="5975350" y="2457450"/>
          <p14:tracePt t="94326" x="6007100" y="2451100"/>
          <p14:tracePt t="94342" x="6026150" y="2451100"/>
          <p14:tracePt t="95030" x="6013450" y="2451100"/>
          <p14:tracePt t="95040" x="6007100" y="2451100"/>
          <p14:tracePt t="95044" x="5988050" y="2451100"/>
          <p14:tracePt t="95054" x="5975350" y="2451100"/>
          <p14:tracePt t="95067" x="5949950" y="2470150"/>
          <p14:tracePt t="95084" x="5911850" y="2495550"/>
          <p14:tracePt t="95100" x="5854700" y="2533650"/>
          <p14:tracePt t="95117" x="5816600" y="2565400"/>
          <p14:tracePt t="95134" x="5746750" y="2609850"/>
          <p14:tracePt t="95150" x="5702300" y="2641600"/>
          <p14:tracePt t="95167" x="5645150" y="2679700"/>
          <p14:tracePt t="95184" x="5568950" y="2717800"/>
          <p14:tracePt t="95200" x="5511800" y="2736850"/>
          <p14:tracePt t="95217" x="5448300" y="2768600"/>
          <p14:tracePt t="95234" x="5397500" y="2787650"/>
          <p14:tracePt t="95250" x="5346700" y="2794000"/>
          <p14:tracePt t="95267" x="5302250" y="2800350"/>
          <p14:tracePt t="95284" x="5270500" y="2800350"/>
          <p14:tracePt t="95301" x="5219700" y="2806700"/>
          <p14:tracePt t="95317" x="5175250" y="2813050"/>
          <p14:tracePt t="95334" x="5149850" y="2813050"/>
          <p14:tracePt t="95350" x="5124450" y="2819400"/>
          <p14:tracePt t="95367" x="5118100" y="2819400"/>
          <p14:tracePt t="95485" x="5105400" y="2819400"/>
          <p14:tracePt t="95500" x="5099050" y="2819400"/>
          <p14:tracePt t="95509" x="5086350" y="2819400"/>
          <p14:tracePt t="95517" x="5067300" y="2806700"/>
          <p14:tracePt t="95534" x="5035550" y="2768600"/>
          <p14:tracePt t="95551" x="5003800" y="2730500"/>
          <p14:tracePt t="95567" x="4991100" y="2705100"/>
          <p14:tracePt t="95584" x="4972050" y="2686050"/>
          <p14:tracePt t="95601" x="4953000" y="2667000"/>
          <p14:tracePt t="95617" x="4946650" y="2660650"/>
          <p14:tracePt t="95634" x="4946650" y="2654300"/>
          <p14:tracePt t="95651" x="4940300" y="2654300"/>
          <p14:tracePt t="96398" x="4933950" y="2654300"/>
          <p14:tracePt t="96430" x="4927600" y="2654300"/>
          <p14:tracePt t="96486" x="4914900" y="2654300"/>
          <p14:tracePt t="96495" x="4908550" y="2654300"/>
          <p14:tracePt t="96513" x="4889500" y="2654300"/>
          <p14:tracePt t="96517" x="4883150" y="2654300"/>
          <p14:tracePt t="96529" x="4876800" y="2654300"/>
          <p14:tracePt t="96538" x="4864100" y="2654300"/>
          <p14:tracePt t="96555" x="4826000" y="2654300"/>
          <p14:tracePt t="96572" x="4794250" y="2654300"/>
          <p14:tracePt t="96588" x="4781550" y="2654300"/>
          <p14:tracePt t="96605" x="4756150" y="2654300"/>
          <p14:tracePt t="96622" x="4737100" y="2654300"/>
          <p14:tracePt t="96638" x="4718050" y="2654300"/>
          <p14:tracePt t="96655" x="4705350" y="2647950"/>
          <p14:tracePt t="96672" x="4699000" y="2641600"/>
          <p14:tracePt t="97727" x="4686300" y="2641600"/>
          <p14:tracePt t="97742" x="4673600" y="2641600"/>
          <p14:tracePt t="97750" x="4660900" y="2641600"/>
          <p14:tracePt t="97758" x="4648200" y="2641600"/>
          <p14:tracePt t="97767" x="4622800" y="2641600"/>
          <p14:tracePt t="97784" x="4559300" y="2641600"/>
          <p14:tracePt t="97801" x="4400550" y="2609850"/>
          <p14:tracePt t="97817" x="4197350" y="2590800"/>
          <p14:tracePt t="97834" x="3981450" y="2552700"/>
          <p14:tracePt t="97851" x="3829050" y="2527300"/>
          <p14:tracePt t="97868" x="3765550" y="2527300"/>
          <p14:tracePt t="98126" x="3771900" y="2527300"/>
          <p14:tracePt t="98133" x="3784600" y="2527300"/>
          <p14:tracePt t="98141" x="3790950" y="2527300"/>
          <p14:tracePt t="98151" x="3803650" y="2527300"/>
          <p14:tracePt t="98169" x="3810000" y="2527300"/>
          <p14:tracePt t="98185" x="3822700" y="2527300"/>
          <p14:tracePt t="98201" x="3829050" y="2527300"/>
          <p14:tracePt t="98218" x="3854450" y="2527300"/>
          <p14:tracePt t="98235" x="3892550" y="2540000"/>
          <p14:tracePt t="98251" x="3949700" y="2559050"/>
          <p14:tracePt t="98269" x="4083050" y="2571750"/>
          <p14:tracePt t="98285" x="4159250" y="2578100"/>
          <p14:tracePt t="98301" x="4210050" y="2590800"/>
          <p14:tracePt t="98318" x="4241800" y="2590800"/>
          <p14:tracePt t="98335" x="4254500" y="2590800"/>
          <p14:tracePt t="98550" x="4260850" y="2597150"/>
          <p14:tracePt t="100888" x="4260850" y="2590800"/>
          <p14:tracePt t="102881" x="4248150" y="2590800"/>
          <p14:tracePt t="102896" x="4235450" y="2590800"/>
          <p14:tracePt t="102904" x="4216400" y="2597150"/>
          <p14:tracePt t="102913" x="4203700" y="2603500"/>
          <p14:tracePt t="102922" x="4191000" y="2616200"/>
          <p14:tracePt t="102938" x="4178300" y="2622550"/>
          <p14:tracePt t="102955" x="4159250" y="2635250"/>
          <p14:tracePt t="102972" x="4146550" y="2647950"/>
          <p14:tracePt t="102988" x="4102100" y="2679700"/>
          <p14:tracePt t="103005" x="4070350" y="2705100"/>
          <p14:tracePt t="103022" x="4019550" y="2762250"/>
          <p14:tracePt t="103038" x="3981450" y="2806700"/>
          <p14:tracePt t="103055" x="3937000" y="2863850"/>
          <p14:tracePt t="103072" x="3917950" y="2889250"/>
          <p14:tracePt t="103089" x="3886200" y="2921000"/>
          <p14:tracePt t="103105" x="3873500" y="2933700"/>
          <p14:tracePt t="103122" x="3854450" y="2952750"/>
          <p14:tracePt t="103138" x="3848100" y="2952750"/>
          <p14:tracePt t="103209" x="3848100" y="2959100"/>
          <p14:tracePt t="103227" x="3841750" y="2959100"/>
          <p14:tracePt t="103232" x="3835400" y="2959100"/>
          <p14:tracePt t="103248" x="3829050" y="2959100"/>
          <p14:tracePt t="103264" x="3822700" y="2959100"/>
          <p14:tracePt t="103273" x="3816350" y="2959100"/>
          <p14:tracePt t="103289" x="3790950" y="2959100"/>
          <p14:tracePt t="103306" x="3746500" y="2959100"/>
          <p14:tracePt t="103322" x="3683000" y="2959100"/>
          <p14:tracePt t="103339" x="3594100" y="2959100"/>
          <p14:tracePt t="103355" x="3505200" y="2965450"/>
          <p14:tracePt t="103372" x="3416300" y="2978150"/>
          <p14:tracePt t="103389" x="3340100" y="2990850"/>
          <p14:tracePt t="103406" x="3219450" y="3016250"/>
          <p14:tracePt t="103422" x="3054350" y="3048000"/>
          <p14:tracePt t="103439" x="2787650" y="3105150"/>
          <p14:tracePt t="103456" x="2628900" y="3143250"/>
          <p14:tracePt t="103472" x="2451100" y="3200400"/>
          <p14:tracePt t="103489" x="2298700" y="3238500"/>
          <p14:tracePt t="103505" x="2159000" y="3257550"/>
          <p14:tracePt t="103522" x="2000250" y="3289300"/>
          <p14:tracePt t="103530" x="1911350" y="3295650"/>
          <p14:tracePt t="103539" x="1835150" y="3314700"/>
          <p14:tracePt t="103556" x="1695450" y="3333750"/>
          <p14:tracePt t="103573" x="1574800" y="3359150"/>
          <p14:tracePt t="103589" x="1498600" y="3371850"/>
          <p14:tracePt t="103606" x="1441450" y="3384550"/>
          <p14:tracePt t="103622" x="1339850" y="3429000"/>
          <p14:tracePt t="103639" x="1276350" y="3441700"/>
          <p14:tracePt t="103656" x="1212850" y="3460750"/>
          <p14:tracePt t="103672" x="1181100" y="3473450"/>
          <p14:tracePt t="103689" x="1143000" y="3492500"/>
          <p14:tracePt t="103706" x="1123950" y="3498850"/>
          <p14:tracePt t="103722" x="1111250" y="3505200"/>
          <p14:tracePt t="103739" x="1079500" y="3524250"/>
          <p14:tracePt t="103756" x="1035050" y="3556000"/>
          <p14:tracePt t="103773" x="1003300" y="3587750"/>
          <p14:tracePt t="103789" x="965200" y="3619500"/>
          <p14:tracePt t="103806" x="946150" y="3638550"/>
          <p14:tracePt t="103823" x="933450" y="3651250"/>
          <p14:tracePt t="103839" x="933450" y="3683000"/>
          <p14:tracePt t="103856" x="933450" y="3714750"/>
          <p14:tracePt t="103873" x="933450" y="3733800"/>
          <p14:tracePt t="103889" x="933450" y="3746500"/>
          <p14:tracePt t="103906" x="927100" y="3752850"/>
          <p14:tracePt t="103923" x="920750" y="3759200"/>
          <p14:tracePt t="103980" x="914400" y="3765550"/>
          <p14:tracePt t="104058" x="914400" y="3778250"/>
          <p14:tracePt t="104064" x="908050" y="3790950"/>
          <p14:tracePt t="104074" x="901700" y="3797300"/>
          <p14:tracePt t="104090" x="889000" y="3810000"/>
          <p14:tracePt t="104170" x="895350" y="3816350"/>
          <p14:tracePt t="104180" x="946150" y="3829050"/>
          <p14:tracePt t="104184" x="1047750" y="3854450"/>
          <p14:tracePt t="104195" x="1168400" y="3854450"/>
          <p14:tracePt t="104207" x="1371600" y="3854450"/>
          <p14:tracePt t="104223" x="2254250" y="3854450"/>
          <p14:tracePt t="104240" x="2901950" y="3771900"/>
          <p14:tracePt t="104256" x="3378200" y="3708400"/>
          <p14:tracePt t="104273" x="3771900" y="3651250"/>
          <p14:tracePt t="104289" x="3962400" y="3632200"/>
          <p14:tracePt t="104306" x="4064000" y="3613150"/>
          <p14:tracePt t="104323" x="4083050" y="3613150"/>
          <p14:tracePt t="104363" x="4089400" y="3613150"/>
          <p14:tracePt t="104379" x="4108450" y="3613150"/>
          <p14:tracePt t="104390" x="4114800" y="3613150"/>
          <p14:tracePt t="104407" x="4165600" y="3619500"/>
          <p14:tracePt t="104423" x="4292600" y="3644900"/>
          <p14:tracePt t="104440" x="4445000" y="3689350"/>
          <p14:tracePt t="104456" x="4629150" y="3733800"/>
          <p14:tracePt t="104473" x="4775200" y="3746500"/>
          <p14:tracePt t="104490" x="4826000" y="3759200"/>
          <p14:tracePt t="104506" x="4838700" y="3759200"/>
          <p14:tracePt t="104563" x="4838700" y="3765550"/>
          <p14:tracePt t="104568" x="4826000" y="3771900"/>
          <p14:tracePt t="104579" x="4819650" y="3778250"/>
          <p14:tracePt t="104590" x="4794250" y="3790950"/>
          <p14:tracePt t="104607" x="4711700" y="3835400"/>
          <p14:tracePt t="104623" x="4641850" y="3860800"/>
          <p14:tracePt t="104640" x="4533900" y="3898900"/>
          <p14:tracePt t="104657" x="4451350" y="3911600"/>
          <p14:tracePt t="104673" x="4343400" y="3917950"/>
          <p14:tracePt t="104690" x="4260850" y="3943350"/>
          <p14:tracePt t="104707" x="4222750" y="3943350"/>
          <p14:tracePt t="104723" x="4210050" y="3943350"/>
          <p14:tracePt t="104740" x="4197350" y="3943350"/>
          <p14:tracePt t="104773" x="4191000" y="3943350"/>
          <p14:tracePt t="104801" x="4184650" y="3943350"/>
          <p14:tracePt t="104826" x="4178300" y="3943350"/>
          <p14:tracePt t="104874" x="4171950" y="3943350"/>
          <p14:tracePt t="104881" x="4165600" y="3943350"/>
          <p14:tracePt t="104890" x="4165600" y="3937000"/>
          <p14:tracePt t="104907" x="4152900" y="3937000"/>
          <p14:tracePt t="104923" x="4146550" y="3937000"/>
          <p14:tracePt t="104995" x="4140200" y="3937000"/>
          <p14:tracePt t="105001" x="4127500" y="3937000"/>
          <p14:tracePt t="105016" x="4114800" y="3937000"/>
          <p14:tracePt t="105025" x="4095750" y="3937000"/>
          <p14:tracePt t="105040" x="4064000" y="3930650"/>
          <p14:tracePt t="105057" x="4006850" y="3924300"/>
          <p14:tracePt t="105073" x="3930650" y="3905250"/>
          <p14:tracePt t="105090" x="3860800" y="3898900"/>
          <p14:tracePt t="105107" x="3835400" y="3898900"/>
          <p14:tracePt t="105124" x="3829050" y="3898900"/>
          <p14:tracePt t="105169" x="3822700" y="3892550"/>
          <p14:tracePt t="105185" x="3835400" y="3879850"/>
          <p14:tracePt t="105195" x="3867150" y="3879850"/>
          <p14:tracePt t="105207" x="3956050" y="3867150"/>
          <p14:tracePt t="105224" x="4114800" y="3848100"/>
          <p14:tracePt t="105240" x="4318000" y="3822700"/>
          <p14:tracePt t="105257" x="4559300" y="3797300"/>
          <p14:tracePt t="105274" x="4800600" y="3797300"/>
          <p14:tracePt t="105290" x="5029200" y="3784600"/>
          <p14:tracePt t="105307" x="5213350" y="3784600"/>
          <p14:tracePt t="105324" x="5359400" y="3784600"/>
          <p14:tracePt t="105340" x="5473700" y="3784600"/>
          <p14:tracePt t="105357" x="5575300" y="3784600"/>
          <p14:tracePt t="105374" x="5645150" y="3784600"/>
          <p14:tracePt t="105390" x="5715000" y="3784600"/>
          <p14:tracePt t="105408" x="5778500" y="3784600"/>
          <p14:tracePt t="105424" x="5810250" y="3784600"/>
          <p14:tracePt t="105441" x="5835650" y="3784600"/>
          <p14:tracePt t="105457" x="5854700" y="3784600"/>
          <p14:tracePt t="105474" x="5880100" y="3784600"/>
          <p14:tracePt t="105490" x="5918200" y="3784600"/>
          <p14:tracePt t="105507" x="5981700" y="3790950"/>
          <p14:tracePt t="105524" x="6038850" y="3797300"/>
          <p14:tracePt t="105530" x="6064250" y="3797300"/>
          <p14:tracePt t="105541" x="6083300" y="3797300"/>
          <p14:tracePt t="105557" x="6121400" y="3797300"/>
          <p14:tracePt t="105574" x="6140450" y="3797300"/>
          <p14:tracePt t="105591" x="6146800" y="3797300"/>
          <p14:tracePt t="106002" x="6153150" y="3797300"/>
          <p14:tracePt t="106009" x="6165850" y="3797300"/>
          <p14:tracePt t="106025" x="6178550" y="3797300"/>
          <p14:tracePt t="106033" x="6197600" y="3797300"/>
          <p14:tracePt t="106043" x="6216650" y="3797300"/>
          <p14:tracePt t="106060" x="6292850" y="3797300"/>
          <p14:tracePt t="106076" x="6400800" y="3797300"/>
          <p14:tracePt t="106093" x="6527800" y="3797300"/>
          <p14:tracePt t="106110" x="6692900" y="3797300"/>
          <p14:tracePt t="106126" x="6883400" y="3797300"/>
          <p14:tracePt t="106143" x="7105650" y="3797300"/>
          <p14:tracePt t="106160" x="7327900" y="3797300"/>
          <p14:tracePt t="106177" x="7581900" y="3797300"/>
          <p14:tracePt t="106193" x="7677150" y="3797300"/>
          <p14:tracePt t="106210" x="7715250" y="3797300"/>
          <p14:tracePt t="106227" x="7727950" y="3797300"/>
          <p14:tracePt t="106243" x="7734300" y="3797300"/>
          <p14:tracePt t="106306" x="7740650" y="3797300"/>
          <p14:tracePt t="106317" x="7759700" y="3797300"/>
          <p14:tracePt t="106337" x="7766050" y="3797300"/>
          <p14:tracePt t="106349" x="7778750" y="3790950"/>
          <p14:tracePt t="106353" x="7804150" y="3790950"/>
          <p14:tracePt t="106364" x="7823200" y="3790950"/>
          <p14:tracePt t="106377" x="7924800" y="3790950"/>
          <p14:tracePt t="106393" x="8096250" y="3790950"/>
          <p14:tracePt t="106410" x="8274050" y="3790950"/>
          <p14:tracePt t="106427" x="8477250" y="3810000"/>
          <p14:tracePt t="106443" x="8616950" y="3835400"/>
          <p14:tracePt t="106460" x="8724900" y="3841750"/>
          <p14:tracePt t="106477" x="8794750" y="3854450"/>
          <p14:tracePt t="106493" x="8807450" y="3854450"/>
          <p14:tracePt t="106650" x="8813800" y="3860800"/>
          <p14:tracePt t="106658" x="8813800" y="3873500"/>
          <p14:tracePt t="106667" x="8813800" y="3879850"/>
          <p14:tracePt t="106677" x="8794750" y="3898900"/>
          <p14:tracePt t="106693" x="8724900" y="3949700"/>
          <p14:tracePt t="106710" x="8585200" y="4032250"/>
          <p14:tracePt t="106727" x="8394700" y="4152900"/>
          <p14:tracePt t="106745" x="8070850" y="4324350"/>
          <p14:tracePt t="106760" x="7893050" y="4406900"/>
          <p14:tracePt t="106777" x="7759700" y="4470400"/>
          <p14:tracePt t="106794" x="7696200" y="4502150"/>
          <p14:tracePt t="107091" x="7715250" y="4502150"/>
          <p14:tracePt t="107098" x="7721600" y="4495800"/>
          <p14:tracePt t="107107" x="7734300" y="4489450"/>
          <p14:tracePt t="107123" x="7766050" y="4476750"/>
          <p14:tracePt t="107140" x="7791450" y="4470400"/>
          <p14:tracePt t="107157" x="7823200" y="4451350"/>
          <p14:tracePt t="107174" x="7848600" y="4445000"/>
          <p14:tracePt t="107190" x="7893050" y="4419600"/>
          <p14:tracePt t="107207" x="7924800" y="4406900"/>
          <p14:tracePt t="107225" x="7956550" y="4394200"/>
          <p14:tracePt t="107240" x="7975600" y="4387850"/>
          <p14:tracePt t="107266" x="7905750" y="4387850"/>
          <p14:tracePt t="107274" x="7747000" y="4387850"/>
          <p14:tracePt t="107290" x="6997700" y="4470400"/>
          <p14:tracePt t="107307" x="6051550" y="4597400"/>
          <p14:tracePt t="107324" x="4978400" y="4749800"/>
          <p14:tracePt t="107340" x="3898900" y="4794250"/>
          <p14:tracePt t="107357" x="2806700" y="4794250"/>
          <p14:tracePt t="107373" x="1924050" y="4794250"/>
          <p14:tracePt t="107390" x="1447800" y="4794250"/>
          <p14:tracePt t="107407" x="1270000" y="4794250"/>
          <p14:tracePt t="107424" x="1238250" y="4794250"/>
          <p14:tracePt t="107444" x="1250950" y="4794250"/>
          <p14:tracePt t="107457" x="1333500" y="4794250"/>
          <p14:tracePt t="107474" x="1428750" y="4794250"/>
          <p14:tracePt t="107490" x="1479550" y="4794250"/>
          <p14:tracePt t="107507" x="1504950" y="4794250"/>
          <p14:tracePt t="107524" x="1517650" y="4794250"/>
          <p14:tracePt t="107540" x="1524000" y="4794250"/>
          <p14:tracePt t="107571" x="1530350" y="4794250"/>
          <p14:tracePt t="107620" x="1536700" y="4794250"/>
          <p14:tracePt t="107634" x="1543050" y="4794250"/>
          <p14:tracePt t="107644" x="1555750" y="4787900"/>
          <p14:tracePt t="107650" x="1581150" y="4775200"/>
          <p14:tracePt t="107658" x="1625600" y="4768850"/>
          <p14:tracePt t="107674" x="1797050" y="4737100"/>
          <p14:tracePt t="107690" x="2108200" y="4660900"/>
          <p14:tracePt t="107707" x="2540000" y="4533900"/>
          <p14:tracePt t="107724" x="3009900" y="4400550"/>
          <p14:tracePt t="107741" x="3359150" y="4298950"/>
          <p14:tracePt t="107757" x="3492500" y="4254500"/>
          <p14:tracePt t="107774" x="3524250" y="4248150"/>
          <p14:tracePt t="107924" x="3517900" y="4248150"/>
          <p14:tracePt t="108068" x="3543300" y="4248150"/>
          <p14:tracePt t="108075" x="3575050" y="4260850"/>
          <p14:tracePt t="108082" x="3663950" y="4273550"/>
          <p14:tracePt t="108091" x="3759200" y="4279900"/>
          <p14:tracePt t="108108" x="4171950" y="4337050"/>
          <p14:tracePt t="108124" x="4737100" y="4432300"/>
          <p14:tracePt t="108141" x="5219700" y="4445000"/>
          <p14:tracePt t="108158" x="5588000" y="4445000"/>
          <p14:tracePt t="108174" x="5810250" y="4445000"/>
          <p14:tracePt t="108191" x="5899150" y="4445000"/>
          <p14:tracePt t="108208" x="5905500" y="4445000"/>
          <p14:tracePt t="108372" x="5905500" y="4451350"/>
          <p14:tracePt t="108476" x="5905500" y="4464050"/>
          <p14:tracePt t="108491" x="5905500" y="4470400"/>
          <p14:tracePt t="108516" x="5899150" y="4476750"/>
          <p14:tracePt t="108539" x="5886450" y="4483100"/>
          <p14:tracePt t="108554" x="5867400" y="4483100"/>
          <p14:tracePt t="108566" x="5854700" y="4483100"/>
          <p14:tracePt t="108570" x="5842000" y="4483100"/>
          <p14:tracePt t="108582" x="5816600" y="4483100"/>
          <p14:tracePt t="108591" x="5784850" y="4483100"/>
          <p14:tracePt t="108608" x="5727700" y="4483100"/>
          <p14:tracePt t="108625" x="5657850" y="4495800"/>
          <p14:tracePt t="108641" x="5632450" y="4502150"/>
          <p14:tracePt t="108835" x="5613400" y="4502150"/>
          <p14:tracePt t="108844" x="5607050" y="4502150"/>
          <p14:tracePt t="108850" x="5588000" y="4502150"/>
          <p14:tracePt t="108864" x="5562600" y="4502150"/>
          <p14:tracePt t="108881" x="5492750" y="4502150"/>
          <p14:tracePt t="108897" x="5461000" y="4502150"/>
          <p14:tracePt t="108914" x="5302250" y="4502150"/>
          <p14:tracePt t="108930" x="5194300" y="4502150"/>
          <p14:tracePt t="108947" x="5118100" y="4502150"/>
          <p14:tracePt t="108964" x="5080000" y="4495800"/>
          <p14:tracePt t="108980" x="5073650" y="4495800"/>
          <p14:tracePt t="109060" x="5073650" y="4489450"/>
          <p14:tracePt t="109075" x="5073650" y="4476750"/>
          <p14:tracePt t="109086" x="5073650" y="4470400"/>
          <p14:tracePt t="109090" x="5073650" y="4457700"/>
          <p14:tracePt t="109100" x="5073650" y="4438650"/>
          <p14:tracePt t="109114" x="5073650" y="4400550"/>
          <p14:tracePt t="109130" x="5073650" y="4330700"/>
          <p14:tracePt t="109147" x="5105400" y="4241800"/>
          <p14:tracePt t="109164" x="5156200" y="4127500"/>
          <p14:tracePt t="109180" x="5207000" y="4032250"/>
          <p14:tracePt t="109197" x="5257800" y="3968750"/>
          <p14:tracePt t="109214" x="5334000" y="3924300"/>
          <p14:tracePt t="109231" x="5416550" y="3892550"/>
          <p14:tracePt t="109247" x="5524500" y="3886200"/>
          <p14:tracePt t="109264" x="5632450" y="3879850"/>
          <p14:tracePt t="109281" x="5721350" y="3879850"/>
          <p14:tracePt t="109297" x="5784850" y="3879850"/>
          <p14:tracePt t="109314" x="5829300" y="3905250"/>
          <p14:tracePt t="109331" x="5880100" y="3975100"/>
          <p14:tracePt t="109347" x="5918200" y="4076700"/>
          <p14:tracePt t="109364" x="5956300" y="4191000"/>
          <p14:tracePt t="109381" x="5969000" y="4267200"/>
          <p14:tracePt t="109397" x="5969000" y="4330700"/>
          <p14:tracePt t="109414" x="5924550" y="4406900"/>
          <p14:tracePt t="109431" x="5810250" y="4464050"/>
          <p14:tracePt t="109447" x="5670550" y="4502150"/>
          <p14:tracePt t="109464" x="5505450" y="4546600"/>
          <p14:tracePt t="109482" x="5302250" y="4559300"/>
          <p14:tracePt t="109498" x="5175250" y="4559300"/>
          <p14:tracePt t="109514" x="5048250" y="4527550"/>
          <p14:tracePt t="109531" x="4965700" y="4502150"/>
          <p14:tracePt t="109548" x="4946650" y="4495800"/>
          <p14:tracePt t="109564" x="4940300" y="4489450"/>
          <p14:tracePt t="109581" x="4940300" y="4464050"/>
          <p14:tracePt t="109598" x="5003800" y="4387850"/>
          <p14:tracePt t="109614" x="5099050" y="4298950"/>
          <p14:tracePt t="109631" x="5232400" y="4191000"/>
          <p14:tracePt t="109648" x="5327650" y="4108450"/>
          <p14:tracePt t="109664" x="5397500" y="4038600"/>
          <p14:tracePt t="109682" x="5467350" y="3994150"/>
          <p14:tracePt t="109698" x="5530850" y="3987800"/>
          <p14:tracePt t="109714" x="5619750" y="3987800"/>
          <p14:tracePt t="109731" x="5708650" y="4013200"/>
          <p14:tracePt t="109748" x="5803900" y="4064000"/>
          <p14:tracePt t="109765" x="5873750" y="4127500"/>
          <p14:tracePt t="109781" x="5892800" y="4178300"/>
          <p14:tracePt t="109798" x="5899150" y="4229100"/>
          <p14:tracePt t="109814" x="5854700" y="4324350"/>
          <p14:tracePt t="109831" x="5778500" y="4413250"/>
          <p14:tracePt t="109848" x="5645150" y="4489450"/>
          <p14:tracePt t="109864" x="5511800" y="4527550"/>
          <p14:tracePt t="109881" x="5314950" y="4540250"/>
          <p14:tracePt t="109898" x="5175250" y="4508500"/>
          <p14:tracePt t="109915" x="5022850" y="4432300"/>
          <p14:tracePt t="109931" x="4895850" y="4349750"/>
          <p14:tracePt t="109948" x="4813300" y="4260850"/>
          <p14:tracePt t="109965" x="4775200" y="4159250"/>
          <p14:tracePt t="109981" x="4775200" y="4095750"/>
          <p14:tracePt t="109998" x="4781550" y="4038600"/>
          <p14:tracePt t="110015" x="4819650" y="4000500"/>
          <p14:tracePt t="110021" x="4857750" y="3968750"/>
          <p14:tracePt t="110031" x="4902200" y="3956050"/>
          <p14:tracePt t="110048" x="5003800" y="3924300"/>
          <p14:tracePt t="110065" x="5124450" y="3905250"/>
          <p14:tracePt t="110081" x="5270500" y="3905250"/>
          <p14:tracePt t="110098" x="5473700" y="3905250"/>
          <p14:tracePt t="110115" x="5562600" y="3905250"/>
          <p14:tracePt t="110131" x="5632450" y="3937000"/>
          <p14:tracePt t="110148" x="5683250" y="3975100"/>
          <p14:tracePt t="110165" x="5740400" y="4064000"/>
          <p14:tracePt t="110181" x="5772150" y="4171950"/>
          <p14:tracePt t="110198" x="5778500" y="4292600"/>
          <p14:tracePt t="110215" x="5772150" y="4381500"/>
          <p14:tracePt t="110232" x="5689600" y="4470400"/>
          <p14:tracePt t="110248" x="5549900" y="4521200"/>
          <p14:tracePt t="110265" x="5346700" y="4546600"/>
          <p14:tracePt t="110282" x="5137150" y="4546600"/>
          <p14:tracePt t="110298" x="4876800" y="4495800"/>
          <p14:tracePt t="110315" x="4794250" y="4445000"/>
          <p14:tracePt t="110332" x="4762500" y="4425950"/>
          <p14:tracePt t="110348" x="4762500" y="4400550"/>
          <p14:tracePt t="110365" x="4762500" y="4375150"/>
          <p14:tracePt t="110382" x="4819650" y="4330700"/>
          <p14:tracePt t="110398" x="4908550" y="4311650"/>
          <p14:tracePt t="110415" x="5048250" y="4292600"/>
          <p14:tracePt t="110432" x="5156200" y="4286250"/>
          <p14:tracePt t="110448" x="5257800" y="4260850"/>
          <p14:tracePt t="110465" x="5334000" y="4260850"/>
          <p14:tracePt t="110482" x="5359400" y="4254500"/>
          <p14:tracePt t="110498" x="5372100" y="4254500"/>
          <p14:tracePt t="110539" x="5372100" y="4260850"/>
          <p14:tracePt t="110548" x="5384800" y="4279900"/>
          <p14:tracePt t="110565" x="5384800" y="4292600"/>
          <p14:tracePt t="110582" x="5384800" y="4311650"/>
          <p14:tracePt t="110599" x="5384800" y="4324350"/>
          <p14:tracePt t="110632" x="5384800" y="4330700"/>
          <p14:tracePt t="111243" x="5384800" y="4337050"/>
          <p14:tracePt t="111260" x="5391150" y="4343400"/>
          <p14:tracePt t="111268" x="5403850" y="4349750"/>
          <p14:tracePt t="111283" x="5410200" y="4349750"/>
          <p14:tracePt t="111291" x="5416550" y="4349750"/>
          <p14:tracePt t="111429" x="5410200" y="4349750"/>
          <p14:tracePt t="111438" x="5397500" y="4362450"/>
          <p14:tracePt t="111453" x="5391150" y="4375150"/>
          <p14:tracePt t="111469" x="5391150" y="4381500"/>
          <p14:tracePt t="111476" x="5384800" y="4381500"/>
          <p14:tracePt t="111565" x="5378450" y="4381500"/>
          <p14:tracePt t="111574" x="5372100" y="4381500"/>
          <p14:tracePt t="111579" x="5353050" y="4381500"/>
          <p14:tracePt t="111591" x="5340350" y="4381500"/>
          <p14:tracePt t="111601" x="5327650" y="4381500"/>
          <p14:tracePt t="111617" x="5283200" y="4381500"/>
          <p14:tracePt t="111634" x="5232400" y="4381500"/>
          <p14:tracePt t="111650" x="5219700" y="4381500"/>
          <p14:tracePt t="111667" x="5213350" y="4381500"/>
          <p14:tracePt t="112308" x="5207000" y="4381500"/>
          <p14:tracePt t="112318" x="5187950" y="4381500"/>
          <p14:tracePt t="112324" x="5162550" y="4381500"/>
          <p14:tracePt t="112332" x="5143500" y="4381500"/>
          <p14:tracePt t="112348" x="5111750" y="4381500"/>
          <p14:tracePt t="112365" x="5105400" y="4381500"/>
          <p14:tracePt t="112398" x="5092700" y="4381500"/>
          <p14:tracePt t="112741" x="5073650" y="4368800"/>
          <p14:tracePt t="112749" x="5054600" y="4356100"/>
          <p14:tracePt t="112757" x="5029200" y="4349750"/>
          <p14:tracePt t="112765" x="5003800" y="4330700"/>
          <p14:tracePt t="112782" x="4965700" y="4311650"/>
          <p14:tracePt t="112798" x="4959350" y="4305300"/>
          <p14:tracePt t="112815" x="4940300" y="4292600"/>
          <p14:tracePt t="112832" x="4927600" y="4279900"/>
          <p14:tracePt t="112865" x="4927600" y="4267200"/>
          <p14:tracePt t="112887" x="4927600" y="4254500"/>
          <p14:tracePt t="112918" x="4914900" y="4241800"/>
          <p14:tracePt t="112932" x="4914900" y="4229100"/>
          <p14:tracePt t="112948" x="4908550" y="4216400"/>
          <p14:tracePt t="112955" x="4908550" y="4210050"/>
          <p14:tracePt t="112965" x="4902200" y="4197350"/>
          <p14:tracePt t="112982" x="4902200" y="4191000"/>
          <p14:tracePt t="112999" x="4902200" y="4178300"/>
          <p14:tracePt t="113028" x="4902200" y="4165600"/>
          <p14:tracePt t="113037" x="4902200" y="4159250"/>
          <p14:tracePt t="113048" x="4902200" y="4152900"/>
          <p14:tracePt t="113065" x="4902200" y="4133850"/>
          <p14:tracePt t="113082" x="4902200" y="4102100"/>
          <p14:tracePt t="113099" x="4902200" y="4089400"/>
          <p14:tracePt t="113115" x="4902200" y="4070350"/>
          <p14:tracePt t="113132" x="4902200" y="4051300"/>
          <p14:tracePt t="113149" x="4902200" y="4025900"/>
          <p14:tracePt t="113165" x="4902200" y="4013200"/>
          <p14:tracePt t="113182" x="4914900" y="3987800"/>
          <p14:tracePt t="113199" x="4921250" y="3981450"/>
          <p14:tracePt t="113215" x="4940300" y="3962400"/>
          <p14:tracePt t="113232" x="4953000" y="3962400"/>
          <p14:tracePt t="113249" x="4978400" y="3943350"/>
          <p14:tracePt t="113265" x="5010150" y="3930650"/>
          <p14:tracePt t="113282" x="5041900" y="3917950"/>
          <p14:tracePt t="113299" x="5105400" y="3905250"/>
          <p14:tracePt t="113315" x="5137150" y="3892550"/>
          <p14:tracePt t="113332" x="5175250" y="3886200"/>
          <p14:tracePt t="113349" x="5213350" y="3879850"/>
          <p14:tracePt t="113365" x="5245100" y="3873500"/>
          <p14:tracePt t="113382" x="5289550" y="3873500"/>
          <p14:tracePt t="113399" x="5346700" y="3873500"/>
          <p14:tracePt t="113415" x="5410200" y="3873500"/>
          <p14:tracePt t="113432" x="5454650" y="3873500"/>
          <p14:tracePt t="113449" x="5505450" y="3873500"/>
          <p14:tracePt t="113465" x="5562600" y="3873500"/>
          <p14:tracePt t="113482" x="5588000" y="3873500"/>
          <p14:tracePt t="113499" x="5619750" y="3886200"/>
          <p14:tracePt t="113516" x="5632450" y="3892550"/>
          <p14:tracePt t="113532" x="5651500" y="3898900"/>
          <p14:tracePt t="113549" x="5664200" y="3911600"/>
          <p14:tracePt t="113565" x="5689600" y="3924300"/>
          <p14:tracePt t="113582" x="5715000" y="3943350"/>
          <p14:tracePt t="113599" x="5753100" y="3975100"/>
          <p14:tracePt t="113616" x="5772150" y="3987800"/>
          <p14:tracePt t="113632" x="5784850" y="4000500"/>
          <p14:tracePt t="113649" x="5797550" y="4032250"/>
          <p14:tracePt t="113666" x="5803900" y="4051300"/>
          <p14:tracePt t="113682" x="5803900" y="4070350"/>
          <p14:tracePt t="113699" x="5810250" y="4083050"/>
          <p14:tracePt t="113716" x="5810250" y="4108450"/>
          <p14:tracePt t="113732" x="5810250" y="4121150"/>
          <p14:tracePt t="113749" x="5810250" y="4127500"/>
          <p14:tracePt t="113766" x="5810250" y="4133850"/>
          <p14:tracePt t="113782" x="5810250" y="4146550"/>
          <p14:tracePt t="113799" x="5810250" y="4152900"/>
          <p14:tracePt t="113816" x="5810250" y="4165600"/>
          <p14:tracePt t="113833" x="5810250" y="4178300"/>
          <p14:tracePt t="113849" x="5810250" y="4191000"/>
          <p14:tracePt t="113866" x="5810250" y="4203700"/>
          <p14:tracePt t="113882" x="5803900" y="4216400"/>
          <p14:tracePt t="113899" x="5803900" y="4222750"/>
          <p14:tracePt t="113916" x="5797550" y="4235450"/>
          <p14:tracePt t="113933" x="5791200" y="4248150"/>
          <p14:tracePt t="113949" x="5778500" y="4267200"/>
          <p14:tracePt t="113966" x="5772150" y="4273550"/>
          <p14:tracePt t="113983" x="5759450" y="4292600"/>
          <p14:tracePt t="113999" x="5740400" y="4311650"/>
          <p14:tracePt t="114016" x="5721350" y="4324350"/>
          <p14:tracePt t="114033" x="5708650" y="4337050"/>
          <p14:tracePt t="114049" x="5695950" y="4337050"/>
          <p14:tracePt t="114066" x="5689600" y="4343400"/>
          <p14:tracePt t="114141" x="5683250" y="4349750"/>
          <p14:tracePt t="114238" x="5676900" y="4349750"/>
          <p14:tracePt t="114258" x="5676900" y="4356100"/>
          <p14:tracePt t="114869" x="5664200" y="4356100"/>
          <p14:tracePt t="114879" x="5657850" y="4356100"/>
          <p14:tracePt t="114894" x="5651500" y="4356100"/>
          <p14:tracePt t="114902" x="5638800" y="4356100"/>
          <p14:tracePt t="114910" x="5626100" y="4356100"/>
          <p14:tracePt t="114926" x="5575300" y="4356100"/>
          <p14:tracePt t="114943" x="5543550" y="4356100"/>
          <p14:tracePt t="114960" x="5511800" y="4356100"/>
          <p14:tracePt t="114976" x="5480050" y="4356100"/>
          <p14:tracePt t="114993" x="5473700" y="4356100"/>
          <p14:tracePt t="115294" x="5467350" y="4356100"/>
          <p14:tracePt t="116040" x="5467350" y="4349750"/>
          <p14:tracePt t="116126" x="5461000" y="4343400"/>
          <p14:tracePt t="116222" x="5448300" y="4343400"/>
          <p14:tracePt t="116230" x="5441950" y="4343400"/>
          <p14:tracePt t="116248" x="5435600" y="4343400"/>
          <p14:tracePt t="116257" x="5422900" y="4343400"/>
          <p14:tracePt t="116274" x="5410200" y="4343400"/>
          <p14:tracePt t="116290" x="5384800" y="4343400"/>
          <p14:tracePt t="116307" x="5365750" y="4343400"/>
          <p14:tracePt t="116324" x="5353050" y="4343400"/>
          <p14:tracePt t="116340" x="5334000" y="4343400"/>
          <p14:tracePt t="116374" x="5327650" y="4343400"/>
          <p14:tracePt t="116422" x="5321300" y="4343400"/>
          <p14:tracePt t="116534" x="5314950" y="4343400"/>
          <p14:tracePt t="116543" x="5302250" y="4343400"/>
          <p14:tracePt t="116558" x="5295900" y="4343400"/>
          <p14:tracePt t="116566" x="5289550" y="4343400"/>
          <p14:tracePt t="116574" x="5283200" y="4343400"/>
          <p14:tracePt t="116591" x="5270500" y="4343400"/>
          <p14:tracePt t="116607" x="5238750" y="4343400"/>
          <p14:tracePt t="116624" x="5181600" y="4337050"/>
          <p14:tracePt t="116641" x="5137150" y="4337050"/>
          <p14:tracePt t="116657" x="5092700" y="4337050"/>
          <p14:tracePt t="116674" x="5041900" y="4337050"/>
          <p14:tracePt t="116691" x="5003800" y="4337050"/>
          <p14:tracePt t="117127" x="5016500" y="4337050"/>
          <p14:tracePt t="117134" x="5048250" y="4337050"/>
          <p14:tracePt t="117144" x="5067300" y="4337050"/>
          <p14:tracePt t="117161" x="5137150" y="4337050"/>
          <p14:tracePt t="117177" x="5219700" y="4362450"/>
          <p14:tracePt t="117194" x="5276850" y="4368800"/>
          <p14:tracePt t="117211" x="5308600" y="4368800"/>
          <p14:tracePt t="117227" x="5340350" y="4381500"/>
          <p14:tracePt t="117244" x="5359400" y="4381500"/>
          <p14:tracePt t="117261" x="5384800" y="4381500"/>
          <p14:tracePt t="117277" x="5410200" y="4381500"/>
          <p14:tracePt t="117294" x="5435600" y="4381500"/>
          <p14:tracePt t="117311" x="5492750" y="4381500"/>
          <p14:tracePt t="117327" x="5530850" y="4381500"/>
          <p14:tracePt t="117344" x="5581650" y="4381500"/>
          <p14:tracePt t="117361" x="5607050" y="4381500"/>
          <p14:tracePt t="117378" x="5619750" y="4375150"/>
          <p14:tracePt t="117394" x="5638800" y="4375150"/>
          <p14:tracePt t="117411" x="5664200" y="4362450"/>
          <p14:tracePt t="117427" x="5683250" y="4362450"/>
          <p14:tracePt t="117445" x="5695950" y="4356100"/>
          <p14:tracePt t="117461" x="5727700" y="4343400"/>
          <p14:tracePt t="117478" x="5772150" y="4318000"/>
          <p14:tracePt t="117494" x="5791200" y="4292600"/>
          <p14:tracePt t="117511" x="5822950" y="4260850"/>
          <p14:tracePt t="117528" x="5835650" y="4235450"/>
          <p14:tracePt t="117536" x="5835650" y="4216400"/>
          <p14:tracePt t="117544" x="5842000" y="4197350"/>
          <p14:tracePt t="117561" x="5842000" y="4165600"/>
          <p14:tracePt t="117578" x="5842000" y="4140200"/>
          <p14:tracePt t="117594" x="5842000" y="4114800"/>
          <p14:tracePt t="117611" x="5842000" y="4089400"/>
          <p14:tracePt t="117628" x="5842000" y="4070350"/>
          <p14:tracePt t="117644" x="5842000" y="4044950"/>
          <p14:tracePt t="117661" x="5829300" y="4019550"/>
          <p14:tracePt t="117678" x="5822950" y="4006850"/>
          <p14:tracePt t="117694" x="5810250" y="3994150"/>
          <p14:tracePt t="117711" x="5791200" y="3981450"/>
          <p14:tracePt t="117728" x="5772150" y="3962400"/>
          <p14:tracePt t="117745" x="5740400" y="3943350"/>
          <p14:tracePt t="117761" x="5715000" y="3930650"/>
          <p14:tracePt t="117778" x="5676900" y="3911600"/>
          <p14:tracePt t="117795" x="5657850" y="3905250"/>
          <p14:tracePt t="117811" x="5619750" y="3886200"/>
          <p14:tracePt t="117828" x="5581650" y="3879850"/>
          <p14:tracePt t="117847" x="5543550" y="3879850"/>
          <p14:tracePt t="117861" x="5473700" y="3867150"/>
          <p14:tracePt t="117878" x="5429250" y="3860800"/>
          <p14:tracePt t="117895" x="5391150" y="3854450"/>
          <p14:tracePt t="117911" x="5353050" y="3854450"/>
          <p14:tracePt t="117928" x="5308600" y="3854450"/>
          <p14:tracePt t="117945" x="5251450" y="3854450"/>
          <p14:tracePt t="117961" x="5194300" y="3860800"/>
          <p14:tracePt t="117978" x="5149850" y="3873500"/>
          <p14:tracePt t="117995" x="5099050" y="3892550"/>
          <p14:tracePt t="118011" x="5060950" y="3898900"/>
          <p14:tracePt t="118028" x="5035550" y="3905250"/>
          <p14:tracePt t="118035" x="5010150" y="3917950"/>
          <p14:tracePt t="118045" x="4978400" y="3924300"/>
          <p14:tracePt t="118061" x="4927600" y="3937000"/>
          <p14:tracePt t="118078" x="4883150" y="3956050"/>
          <p14:tracePt t="118095" x="4832350" y="3968750"/>
          <p14:tracePt t="118112" x="4794250" y="3987800"/>
          <p14:tracePt t="118128" x="4775200" y="4000500"/>
          <p14:tracePt t="118145" x="4756150" y="4019550"/>
          <p14:tracePt t="118162" x="4724400" y="4038600"/>
          <p14:tracePt t="118178" x="4718050" y="4051300"/>
          <p14:tracePt t="118195" x="4705350" y="4064000"/>
          <p14:tracePt t="118212" x="4699000" y="4083050"/>
          <p14:tracePt t="118228" x="4692650" y="4102100"/>
          <p14:tracePt t="118245" x="4686300" y="4133850"/>
          <p14:tracePt t="118262" x="4686300" y="4152900"/>
          <p14:tracePt t="118278" x="4686300" y="4184650"/>
          <p14:tracePt t="118295" x="4686300" y="4216400"/>
          <p14:tracePt t="118312" x="4699000" y="4254500"/>
          <p14:tracePt t="118328" x="4724400" y="4279900"/>
          <p14:tracePt t="118345" x="4743450" y="4298950"/>
          <p14:tracePt t="118362" x="4762500" y="4324350"/>
          <p14:tracePt t="118378" x="4787900" y="4349750"/>
          <p14:tracePt t="118395" x="4813300" y="4356100"/>
          <p14:tracePt t="118412" x="4832350" y="4375150"/>
          <p14:tracePt t="118428" x="4845050" y="4381500"/>
          <p14:tracePt t="118446" x="4864100" y="4387850"/>
          <p14:tracePt t="118481" x="4870450" y="4387850"/>
          <p14:tracePt t="118495" x="4883150" y="4394200"/>
          <p14:tracePt t="118512" x="4902200" y="4400550"/>
          <p14:tracePt t="118529" x="4914900" y="4400550"/>
          <p14:tracePt t="118535" x="4927600" y="4400550"/>
          <p14:tracePt t="118545" x="4940300" y="4400550"/>
          <p14:tracePt t="118562" x="4972050" y="4406900"/>
          <p14:tracePt t="118579" x="5003800" y="4406900"/>
          <p14:tracePt t="118595" x="5035550" y="4413250"/>
          <p14:tracePt t="118612" x="5092700" y="4419600"/>
          <p14:tracePt t="118629" x="5162550" y="4425950"/>
          <p14:tracePt t="118646" x="5232400" y="4432300"/>
          <p14:tracePt t="118662" x="5276850" y="4445000"/>
          <p14:tracePt t="118679" x="5308600" y="4445000"/>
          <p14:tracePt t="118695" x="5334000" y="4445000"/>
          <p14:tracePt t="118712" x="5359400" y="4445000"/>
          <p14:tracePt t="118729" x="5384800" y="4445000"/>
          <p14:tracePt t="118745" x="5429250" y="4445000"/>
          <p14:tracePt t="118762" x="5461000" y="4445000"/>
          <p14:tracePt t="118779" x="5499100" y="4445000"/>
          <p14:tracePt t="118795" x="5524500" y="4445000"/>
          <p14:tracePt t="118812" x="5549900" y="4445000"/>
          <p14:tracePt t="118829" x="5556250" y="4445000"/>
          <p14:tracePt t="118846" x="5575300" y="4445000"/>
          <p14:tracePt t="118862" x="5594350" y="4432300"/>
          <p14:tracePt t="118879" x="5600700" y="4425950"/>
          <p14:tracePt t="118895" x="5626100" y="4413250"/>
          <p14:tracePt t="118912" x="5638800" y="4400550"/>
          <p14:tracePt t="118929" x="5645150" y="4394200"/>
          <p14:tracePt t="118946" x="5657850" y="4381500"/>
          <p14:tracePt t="118962" x="5664200" y="4375150"/>
          <p14:tracePt t="118979" x="5670550" y="4368800"/>
          <p14:tracePt t="118996" x="5670550" y="4362450"/>
          <p14:tracePt t="119012" x="5676900" y="4343400"/>
          <p14:tracePt t="119029" x="5683250" y="4324350"/>
          <p14:tracePt t="119036" x="5689600" y="4311650"/>
          <p14:tracePt t="119046" x="5695950" y="4292600"/>
          <p14:tracePt t="119062" x="5695950" y="4267200"/>
          <p14:tracePt t="119079" x="5715000" y="4235450"/>
          <p14:tracePt t="119096" x="5715000" y="4216400"/>
          <p14:tracePt t="119112" x="5715000" y="4197350"/>
          <p14:tracePt t="119129" x="5715000" y="4178300"/>
          <p14:tracePt t="119146" x="5715000" y="4146550"/>
          <p14:tracePt t="119162" x="5715000" y="4133850"/>
          <p14:tracePt t="119179" x="5715000" y="4108450"/>
          <p14:tracePt t="119196" x="5715000" y="4095750"/>
          <p14:tracePt t="119212" x="5715000" y="4076700"/>
          <p14:tracePt t="119229" x="5708650" y="4064000"/>
          <p14:tracePt t="119246" x="5702300" y="4051300"/>
          <p14:tracePt t="119262" x="5683250" y="4032250"/>
          <p14:tracePt t="119279" x="5683250" y="4019550"/>
          <p14:tracePt t="119296" x="5676900" y="4019550"/>
          <p14:tracePt t="119312" x="5657850" y="3994150"/>
          <p14:tracePt t="119329" x="5651500" y="3994150"/>
          <p14:tracePt t="119346" x="5638800" y="3981450"/>
          <p14:tracePt t="119363" x="5619750" y="3975100"/>
          <p14:tracePt t="119379" x="5607050" y="3962400"/>
          <p14:tracePt t="119396" x="5594350" y="3962400"/>
          <p14:tracePt t="119412" x="5568950" y="3943350"/>
          <p14:tracePt t="119430" x="5537200" y="3937000"/>
          <p14:tracePt t="119446" x="5480050" y="3917950"/>
          <p14:tracePt t="119463" x="5422900" y="3905250"/>
          <p14:tracePt t="119479" x="5378450" y="3898900"/>
          <p14:tracePt t="119496" x="5334000" y="3898900"/>
          <p14:tracePt t="119513" x="5289550" y="3898900"/>
          <p14:tracePt t="119529" x="5264150" y="3898900"/>
          <p14:tracePt t="119546" x="5238750" y="3898900"/>
          <p14:tracePt t="119563" x="5219700" y="3905250"/>
          <p14:tracePt t="119580" x="5200650" y="3917950"/>
          <p14:tracePt t="119596" x="5181600" y="3943350"/>
          <p14:tracePt t="119613" x="5149850" y="3968750"/>
          <p14:tracePt t="119630" x="5111750" y="4000500"/>
          <p14:tracePt t="119646" x="5080000" y="4025900"/>
          <p14:tracePt t="119663" x="5060950" y="4051300"/>
          <p14:tracePt t="119679" x="5048250" y="4070350"/>
          <p14:tracePt t="119696" x="5029200" y="4095750"/>
          <p14:tracePt t="119713" x="5010150" y="4114800"/>
          <p14:tracePt t="119729" x="4997450" y="4133850"/>
          <p14:tracePt t="119746" x="4984750" y="4152900"/>
          <p14:tracePt t="119763" x="4978400" y="4165600"/>
          <p14:tracePt t="119780" x="4965700" y="4178300"/>
          <p14:tracePt t="119796" x="4965700" y="4191000"/>
          <p14:tracePt t="119813" x="4965700" y="4210050"/>
          <p14:tracePt t="119830" x="4965700" y="4254500"/>
          <p14:tracePt t="119846" x="4965700" y="4292600"/>
          <p14:tracePt t="119863" x="4965700" y="4318000"/>
          <p14:tracePt t="119880" x="4972050" y="4343400"/>
          <p14:tracePt t="119896" x="5003800" y="4375150"/>
          <p14:tracePt t="119913" x="5029200" y="4394200"/>
          <p14:tracePt t="119930" x="5048250" y="4406900"/>
          <p14:tracePt t="119946" x="5092700" y="4432300"/>
          <p14:tracePt t="119963" x="5143500" y="4445000"/>
          <p14:tracePt t="119980" x="5181600" y="4464050"/>
          <p14:tracePt t="119996" x="5207000" y="4464050"/>
          <p14:tracePt t="120013" x="5226050" y="4464050"/>
          <p14:tracePt t="120030" x="5238750" y="4464050"/>
          <p14:tracePt t="120046" x="5251450" y="4457700"/>
          <p14:tracePt t="120063" x="5257800" y="4451350"/>
          <p14:tracePt t="120120" x="5270500" y="4451350"/>
          <p14:tracePt t="120136" x="5276850" y="4451350"/>
          <p14:tracePt t="120144" x="5283200" y="4451350"/>
          <p14:tracePt t="120153" x="5289550" y="4438650"/>
          <p14:tracePt t="120170" x="5308600" y="4432300"/>
          <p14:tracePt t="120180" x="5314950" y="4432300"/>
          <p14:tracePt t="120197" x="5340350" y="4425950"/>
          <p14:tracePt t="120213" x="5359400" y="4425950"/>
          <p14:tracePt t="120231" x="5422900" y="4425950"/>
          <p14:tracePt t="120247" x="5454650" y="4425950"/>
          <p14:tracePt t="120263" x="5505450" y="4425950"/>
          <p14:tracePt t="120280" x="5543550" y="4425950"/>
          <p14:tracePt t="120297" x="5594350" y="4425950"/>
          <p14:tracePt t="120313" x="5613400" y="4425950"/>
          <p14:tracePt t="120330" x="5619750" y="4425950"/>
          <p14:tracePt t="120425" x="5626100" y="4425950"/>
          <p14:tracePt t="120440" x="5638800" y="4425950"/>
          <p14:tracePt t="120455" x="5645150" y="4425950"/>
          <p14:tracePt t="120464" x="5657850" y="4425950"/>
          <p14:tracePt t="120472" x="5670550" y="4425950"/>
          <p14:tracePt t="120480" x="5695950" y="4425950"/>
          <p14:tracePt t="120497" x="5772150" y="4425950"/>
          <p14:tracePt t="120514" x="5924550" y="4425950"/>
          <p14:tracePt t="120530" x="6108700" y="4445000"/>
          <p14:tracePt t="120547" x="6299200" y="4483100"/>
          <p14:tracePt t="120563" x="6451600" y="4489450"/>
          <p14:tracePt t="120581" x="6515100" y="4489450"/>
          <p14:tracePt t="120597" x="6553200" y="4495800"/>
          <p14:tracePt t="120614" x="6572250" y="4502150"/>
          <p14:tracePt t="120631" x="6623050" y="4527550"/>
          <p14:tracePt t="120647" x="6673850" y="4552950"/>
          <p14:tracePt t="120664" x="6724650" y="4559300"/>
          <p14:tracePt t="120680" x="6756400" y="4565650"/>
          <p14:tracePt t="120697" x="6781800" y="4578350"/>
          <p14:tracePt t="120714" x="6788150" y="4578350"/>
          <p14:tracePt t="120730" x="6794500" y="4584700"/>
          <p14:tracePt t="120817" x="6794500" y="4597400"/>
          <p14:tracePt t="120836" x="6794500" y="4603750"/>
          <p14:tracePt t="120840" x="6788150" y="4610100"/>
          <p14:tracePt t="120849" x="6781800" y="4616450"/>
          <p14:tracePt t="120864" x="6724650" y="4629150"/>
          <p14:tracePt t="120880" x="6661150" y="4641850"/>
          <p14:tracePt t="120897" x="6623050" y="4660900"/>
          <p14:tracePt t="120914" x="6597650" y="4667250"/>
          <p14:tracePt t="120947" x="6591300" y="4673600"/>
          <p14:tracePt t="120964" x="6591300" y="4686300"/>
          <p14:tracePt t="120981" x="6591300" y="4718050"/>
          <p14:tracePt t="120997" x="6680200" y="4787900"/>
          <p14:tracePt t="121014" x="6794500" y="4845050"/>
          <p14:tracePt t="121031" x="6985000" y="4927600"/>
          <p14:tracePt t="121047" x="7099300" y="4959350"/>
          <p14:tracePt t="121064" x="7150100" y="4965700"/>
          <p14:tracePt t="121137" x="7150100" y="4972050"/>
          <p14:tracePt t="121233" x="7143750" y="4972050"/>
          <p14:tracePt t="121257" x="7131050" y="4978400"/>
          <p14:tracePt t="121464" x="7124700" y="4978400"/>
          <p14:tracePt t="121474" x="7124700" y="4984750"/>
          <p14:tracePt t="121480" x="7112000" y="4984750"/>
          <p14:tracePt t="121490" x="7099300" y="4991100"/>
          <p14:tracePt t="121505" x="7029450" y="4991100"/>
          <p14:tracePt t="121521" x="6870700" y="4991100"/>
          <p14:tracePt t="121538" x="6610350" y="4991100"/>
          <p14:tracePt t="121554" x="6153150" y="4991100"/>
          <p14:tracePt t="121571" x="5499100" y="4953000"/>
          <p14:tracePt t="121588" x="4838700" y="4883150"/>
          <p14:tracePt t="121604" x="4254500" y="4864100"/>
          <p14:tracePt t="121621" x="3949700" y="4864100"/>
          <p14:tracePt t="121638" x="3790950" y="4864100"/>
          <p14:tracePt t="121655" x="3746500" y="4864100"/>
          <p14:tracePt t="121671" x="3733800" y="4864100"/>
          <p14:tracePt t="121712" x="3721100" y="4864100"/>
          <p14:tracePt t="121720" x="3702050" y="4864100"/>
          <p14:tracePt t="121728" x="3670300" y="4864100"/>
          <p14:tracePt t="121738" x="3625850" y="4857750"/>
          <p14:tracePt t="121755" x="3517900" y="4838700"/>
          <p14:tracePt t="121771" x="3397250" y="4826000"/>
          <p14:tracePt t="121788" x="3321050" y="4806950"/>
          <p14:tracePt t="121805" x="3263900" y="4800600"/>
          <p14:tracePt t="121821" x="3238500" y="4800600"/>
          <p14:tracePt t="121890" x="3238500" y="4794250"/>
          <p14:tracePt t="121898" x="3232150" y="4794250"/>
          <p14:tracePt t="121905" x="3225800" y="4787900"/>
          <p14:tracePt t="121922" x="3194050" y="4768850"/>
          <p14:tracePt t="121938" x="3168650" y="4743450"/>
          <p14:tracePt t="121955" x="3130550" y="4718050"/>
          <p14:tracePt t="121971" x="3098800" y="4705350"/>
          <p14:tracePt t="121988" x="3086100" y="4679950"/>
          <p14:tracePt t="122005" x="3086100" y="4660900"/>
          <p14:tracePt t="123585" x="3086100" y="4654550"/>
          <p14:tracePt t="123593" x="3086100" y="4648200"/>
          <p14:tracePt t="123601" x="3079750" y="4641850"/>
          <p14:tracePt t="123609" x="3067050" y="4635500"/>
          <p14:tracePt t="123626" x="3022600" y="4603750"/>
          <p14:tracePt t="123643" x="2990850" y="4597400"/>
          <p14:tracePt t="123660" x="2940050" y="4572000"/>
          <p14:tracePt t="123676" x="2895600" y="4559300"/>
          <p14:tracePt t="123693" x="2876550" y="4540250"/>
          <p14:tracePt t="123710" x="2851150" y="4533900"/>
          <p14:tracePt t="123842" x="2838450" y="4533900"/>
          <p14:tracePt t="124042" x="2825750" y="4533900"/>
          <p14:tracePt t="124052" x="2813050" y="4533900"/>
          <p14:tracePt t="124057" x="2800350" y="4533900"/>
          <p14:tracePt t="124066" x="2787650" y="4533900"/>
          <p14:tracePt t="124081" x="2749550" y="4533900"/>
          <p14:tracePt t="124097" x="2705100" y="4533900"/>
          <p14:tracePt t="124114" x="2647950" y="4533900"/>
          <p14:tracePt t="124131" x="2552700" y="4521200"/>
          <p14:tracePt t="124147" x="2444750" y="4508500"/>
          <p14:tracePt t="124164" x="2368550" y="4502150"/>
          <p14:tracePt t="124181" x="2298700" y="4483100"/>
          <p14:tracePt t="124198" x="2254250" y="4483100"/>
          <p14:tracePt t="124214" x="2235200" y="4483100"/>
          <p14:tracePt t="124231" x="2216150" y="4483100"/>
          <p14:tracePt t="124363" x="2209800" y="4483100"/>
          <p14:tracePt t="124370" x="2203450" y="4483100"/>
          <p14:tracePt t="124427" x="2197100" y="4483100"/>
          <p14:tracePt t="124467" x="2190750" y="4483100"/>
          <p14:tracePt t="124530" x="2184400" y="4483100"/>
          <p14:tracePt t="124602" x="2171700" y="4483100"/>
          <p14:tracePt t="124620" x="2165350" y="4483100"/>
          <p14:tracePt t="124642" x="2165350" y="4489450"/>
          <p14:tracePt t="125308" x="2159000" y="4489450"/>
          <p14:tracePt t="125322" x="2146300" y="4489450"/>
          <p14:tracePt t="125715" x="2197100" y="4489450"/>
          <p14:tracePt t="125724" x="2260600" y="4489450"/>
          <p14:tracePt t="125731" x="2336800" y="4514850"/>
          <p14:tracePt t="125739" x="2425700" y="4521200"/>
          <p14:tracePt t="125755" x="2584450" y="4540250"/>
          <p14:tracePt t="125772" x="2711450" y="4559300"/>
          <p14:tracePt t="125789" x="2781300" y="4559300"/>
          <p14:tracePt t="125805" x="2806700" y="4559300"/>
          <p14:tracePt t="126020" x="2819400" y="4559300"/>
          <p14:tracePt t="126027" x="2825750" y="4559300"/>
          <p14:tracePt t="126035" x="2832100" y="4559300"/>
          <p14:tracePt t="126043" x="2857500" y="4559300"/>
          <p14:tracePt t="126060" x="2952750" y="4559300"/>
          <p14:tracePt t="126076" x="3098800" y="4559300"/>
          <p14:tracePt t="126093" x="3378200" y="4559300"/>
          <p14:tracePt t="126110" x="3790950" y="4559300"/>
          <p14:tracePt t="126126" x="4222750" y="4559300"/>
          <p14:tracePt t="126143" x="4552950" y="4559300"/>
          <p14:tracePt t="126160" x="4768850" y="4559300"/>
          <p14:tracePt t="126177" x="4946650" y="4546600"/>
          <p14:tracePt t="126193" x="4965700" y="4546600"/>
          <p14:tracePt t="126564" x="4972050" y="4540250"/>
          <p14:tracePt t="126659" x="4972050" y="4533900"/>
          <p14:tracePt t="126731" x="4978400" y="4527550"/>
          <p14:tracePt t="126755" x="4991100" y="4527550"/>
          <p14:tracePt t="126771" x="4997450" y="4527550"/>
          <p14:tracePt t="126779" x="5003800" y="4521200"/>
          <p14:tracePt t="126788" x="5010150" y="4521200"/>
          <p14:tracePt t="126805" x="5016500" y="4521200"/>
          <p14:tracePt t="126821" x="5029200" y="4508500"/>
          <p14:tracePt t="126838" x="5041900" y="4502150"/>
          <p14:tracePt t="126900" x="5041900" y="4483100"/>
          <p14:tracePt t="126908" x="5041900" y="4476750"/>
          <p14:tracePt t="126995" x="5035550" y="4476750"/>
          <p14:tracePt t="127013" x="5029200" y="4470400"/>
          <p14:tracePt t="127029" x="5029200" y="4464050"/>
          <p14:tracePt t="127045" x="5022850" y="4457700"/>
          <p14:tracePt t="127067" x="5016500" y="4451350"/>
          <p14:tracePt t="127078" x="5016500" y="4445000"/>
          <p14:tracePt t="127235" x="5010150" y="4438650"/>
          <p14:tracePt t="127284" x="5010150" y="4432300"/>
          <p14:tracePt t="127307" x="5010150" y="4425950"/>
          <p14:tracePt t="127324" x="5016500" y="4419600"/>
          <p14:tracePt t="127347" x="5022850" y="4413250"/>
          <p14:tracePt t="127452" x="5029200" y="4413250"/>
          <p14:tracePt t="127500" x="5029200" y="4406900"/>
          <p14:tracePt t="127652" x="5035550" y="4400550"/>
          <p14:tracePt t="127660" x="5041900" y="4400550"/>
          <p14:tracePt t="127684" x="5048250" y="4394200"/>
          <p14:tracePt t="127708" x="5060950" y="4387850"/>
          <p14:tracePt t="127715" x="5060950" y="4381500"/>
          <p14:tracePt t="127723" x="5067300" y="4381500"/>
          <p14:tracePt t="127733" x="5073650" y="4375150"/>
          <p14:tracePt t="127757" x="5073650" y="4368800"/>
          <p14:tracePt t="127779" x="5080000" y="4368800"/>
          <p14:tracePt t="128412" x="5099050" y="4368800"/>
          <p14:tracePt t="128419" x="5130800" y="4368800"/>
          <p14:tracePt t="128427" x="5162550" y="4368800"/>
          <p14:tracePt t="128436" x="5194300" y="4368800"/>
          <p14:tracePt t="128453" x="5257800" y="4368800"/>
          <p14:tracePt t="128469" x="5314950" y="4368800"/>
          <p14:tracePt t="128486" x="5372100" y="4368800"/>
          <p14:tracePt t="128503" x="5403850" y="4368800"/>
          <p14:tracePt t="128519" x="5429250" y="4368800"/>
          <p14:tracePt t="128536" x="5435600" y="4368800"/>
          <p14:tracePt t="128553" x="5448300" y="4368800"/>
          <p14:tracePt t="128806" x="5454650" y="4368800"/>
          <p14:tracePt t="128812" x="5461000" y="4368800"/>
          <p14:tracePt t="128821" x="5473700" y="4368800"/>
          <p14:tracePt t="128829" x="5486400" y="4368800"/>
          <p14:tracePt t="128846" x="5568950" y="4375150"/>
          <p14:tracePt t="128863" x="5657850" y="4387850"/>
          <p14:tracePt t="128880" x="5746750" y="4400550"/>
          <p14:tracePt t="128896" x="5791200" y="4400550"/>
          <p14:tracePt t="128913" x="5810250" y="4400550"/>
          <p14:tracePt t="131142" x="5797550" y="4400550"/>
          <p14:tracePt t="131149" x="5791200" y="4400550"/>
          <p14:tracePt t="131157" x="5784850" y="4400550"/>
          <p14:tracePt t="131166" x="5778500" y="4400550"/>
          <p14:tracePt t="131990" x="5772150" y="4400550"/>
          <p14:tracePt t="132006" x="5765800" y="4400550"/>
          <p14:tracePt t="132022" x="5753100" y="4400550"/>
          <p14:tracePt t="132038" x="5746750" y="4406900"/>
          <p14:tracePt t="132575" x="5740400" y="4413250"/>
          <p14:tracePt t="132599" x="5727700" y="4419600"/>
          <p14:tracePt t="132605" x="5727700" y="4425950"/>
          <p14:tracePt t="132622" x="5721350" y="4432300"/>
          <p14:tracePt t="132631" x="5721350" y="4438650"/>
          <p14:tracePt t="132648" x="5689600" y="4451350"/>
          <p14:tracePt t="132665" x="5638800" y="4451350"/>
          <p14:tracePt t="132682" x="5537200" y="4451350"/>
          <p14:tracePt t="132698" x="5397500" y="4419600"/>
          <p14:tracePt t="132715" x="5187950" y="4279900"/>
          <p14:tracePt t="132732" x="4387850" y="3581400"/>
          <p14:tracePt t="132748" x="3536950" y="2844800"/>
          <p14:tracePt t="132765" x="2660650" y="2089150"/>
          <p14:tracePt t="132782" x="1828800" y="1390650"/>
          <p14:tracePt t="132798" x="1104900" y="781050"/>
          <p14:tracePt t="132815" x="488950" y="2540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07" y="813655"/>
            <a:ext cx="10210800" cy="456247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868"/>
    </mc:Choice>
    <mc:Fallback>
      <p:transition spd="slow" advTm="126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6" x="127000" y="349250"/>
          <p14:tracePt t="592" x="209550" y="425450"/>
          <p14:tracePt t="600" x="273050" y="469900"/>
          <p14:tracePt t="608" x="336550" y="520700"/>
          <p14:tracePt t="618" x="400050" y="571500"/>
          <p14:tracePt t="635" x="571500" y="685800"/>
          <p14:tracePt t="651" x="730250" y="787400"/>
          <p14:tracePt t="668" x="908050" y="914400"/>
          <p14:tracePt t="685" x="1130300" y="1066800"/>
          <p14:tracePt t="701" x="1308100" y="1174750"/>
          <p14:tracePt t="719" x="1574800" y="1327150"/>
          <p14:tracePt t="735" x="1733550" y="1409700"/>
          <p14:tracePt t="751" x="1854200" y="1466850"/>
          <p14:tracePt t="768" x="1930400" y="1504950"/>
          <p14:tracePt t="785" x="1981200" y="1536700"/>
          <p14:tracePt t="801" x="2038350" y="1568450"/>
          <p14:tracePt t="818" x="2082800" y="1593850"/>
          <p14:tracePt t="835" x="2108200" y="1600200"/>
          <p14:tracePt t="851" x="2152650" y="1606550"/>
          <p14:tracePt t="868" x="2197100" y="1625600"/>
          <p14:tracePt t="885" x="2209800" y="1625600"/>
          <p14:tracePt t="902" x="2228850" y="1631950"/>
          <p14:tracePt t="920" x="2273300" y="1638300"/>
          <p14:tracePt t="935" x="2298700" y="1651000"/>
          <p14:tracePt t="952" x="2330450" y="1657350"/>
          <p14:tracePt t="968" x="2374900" y="1663700"/>
          <p14:tracePt t="985" x="2400300" y="1670050"/>
          <p14:tracePt t="1002" x="2425700" y="1670050"/>
          <p14:tracePt t="1018" x="2438400" y="1676400"/>
          <p14:tracePt t="1330" x="2425700" y="1682750"/>
          <p14:tracePt t="1337" x="2368550" y="1701800"/>
          <p14:tracePt t="1344" x="2305050" y="1727200"/>
          <p14:tracePt t="1353" x="2260600" y="1733550"/>
          <p14:tracePt t="1370" x="2165350" y="1765300"/>
          <p14:tracePt t="1387" x="2089150" y="1778000"/>
          <p14:tracePt t="1404" x="1987550" y="1803400"/>
          <p14:tracePt t="1420" x="1911350" y="1816100"/>
          <p14:tracePt t="1437" x="1828800" y="1835150"/>
          <p14:tracePt t="1454" x="1758950" y="1860550"/>
          <p14:tracePt t="1471" x="1714500" y="1879600"/>
          <p14:tracePt t="1487" x="1676400" y="1885950"/>
          <p14:tracePt t="1520" x="1657350" y="1892300"/>
          <p14:tracePt t="1554" x="1644650" y="1898650"/>
          <p14:tracePt t="1570" x="1638300" y="1898650"/>
          <p14:tracePt t="1604" x="1631950" y="1898650"/>
          <p14:tracePt t="1620" x="1619250" y="1898650"/>
          <p14:tracePt t="1637" x="1581150" y="1905000"/>
          <p14:tracePt t="1654" x="1530350" y="1905000"/>
          <p14:tracePt t="1671" x="1454150" y="1905000"/>
          <p14:tracePt t="1687" x="1346200" y="1924050"/>
          <p14:tracePt t="1704" x="1327150" y="1930400"/>
          <p14:tracePt t="1953" x="1339850" y="1930400"/>
          <p14:tracePt t="1961" x="1377950" y="1930400"/>
          <p14:tracePt t="1969" x="1454150" y="1930400"/>
          <p14:tracePt t="1977" x="1524000" y="1930400"/>
          <p14:tracePt t="1993" x="1727200" y="1930400"/>
          <p14:tracePt t="2010" x="1943100" y="1930400"/>
          <p14:tracePt t="2027" x="2127250" y="1930400"/>
          <p14:tracePt t="2043" x="2273300" y="1930400"/>
          <p14:tracePt t="2060" x="2362200" y="1930400"/>
          <p14:tracePt t="2077" x="2400300" y="1930400"/>
          <p14:tracePt t="2093" x="2406650" y="1930400"/>
          <p14:tracePt t="2110" x="2425700" y="1930400"/>
          <p14:tracePt t="2127" x="2476500" y="1930400"/>
          <p14:tracePt t="2143" x="2508250" y="1930400"/>
          <p14:tracePt t="2160" x="2559050" y="1930400"/>
          <p14:tracePt t="2177" x="2686050" y="1930400"/>
          <p14:tracePt t="2193" x="2863850" y="1930400"/>
          <p14:tracePt t="2210" x="3105150" y="1930400"/>
          <p14:tracePt t="2227" x="3409950" y="1930400"/>
          <p14:tracePt t="2234" x="3575050" y="1911350"/>
          <p14:tracePt t="2243" x="3771900" y="1905000"/>
          <p14:tracePt t="2260" x="4121150" y="1809750"/>
          <p14:tracePt t="2277" x="4375150" y="1784350"/>
          <p14:tracePt t="2293" x="4559300" y="1758950"/>
          <p14:tracePt t="2310" x="4705350" y="1739900"/>
          <p14:tracePt t="2327" x="4800600" y="1727200"/>
          <p14:tracePt t="2343" x="4813300" y="1727200"/>
          <p14:tracePt t="2402" x="4826000" y="1727200"/>
          <p14:tracePt t="2408" x="4832350" y="1727200"/>
          <p14:tracePt t="2425" x="4851400" y="1727200"/>
          <p14:tracePt t="2433" x="4864100" y="1727200"/>
          <p14:tracePt t="2443" x="4883150" y="1727200"/>
          <p14:tracePt t="2461" x="4946650" y="1752600"/>
          <p14:tracePt t="2477" x="5022850" y="1765300"/>
          <p14:tracePt t="2494" x="5118100" y="1797050"/>
          <p14:tracePt t="2510" x="5238750" y="1828800"/>
          <p14:tracePt t="2527" x="5422900" y="1854200"/>
          <p14:tracePt t="2544" x="5530850" y="1879600"/>
          <p14:tracePt t="2560" x="5632450" y="1885950"/>
          <p14:tracePt t="2577" x="5695950" y="1892300"/>
          <p14:tracePt t="2594" x="5759450" y="1911350"/>
          <p14:tracePt t="2610" x="5803900" y="1911350"/>
          <p14:tracePt t="2627" x="5873750" y="1930400"/>
          <p14:tracePt t="2644" x="5949950" y="1949450"/>
          <p14:tracePt t="2660" x="6032500" y="1981200"/>
          <p14:tracePt t="2677" x="6115050" y="2000250"/>
          <p14:tracePt t="2694" x="6223000" y="2025650"/>
          <p14:tracePt t="2710" x="6299200" y="2032000"/>
          <p14:tracePt t="2728" x="6381750" y="2038350"/>
          <p14:tracePt t="2744" x="6438900" y="2038350"/>
          <p14:tracePt t="2761" x="6477000" y="2038350"/>
          <p14:tracePt t="2777" x="6508750" y="2038350"/>
          <p14:tracePt t="2794" x="6534150" y="2038350"/>
          <p14:tracePt t="2811" x="6553200" y="2038350"/>
          <p14:tracePt t="2827" x="6578600" y="2038350"/>
          <p14:tracePt t="2844" x="6604000" y="2038350"/>
          <p14:tracePt t="2861" x="6654800" y="2025650"/>
          <p14:tracePt t="2877" x="6705600" y="2025650"/>
          <p14:tracePt t="2894" x="6762750" y="2019300"/>
          <p14:tracePt t="2911" x="6838950" y="2006600"/>
          <p14:tracePt t="2927" x="6978650" y="1968500"/>
          <p14:tracePt t="2944" x="7086600" y="1936750"/>
          <p14:tracePt t="2961" x="7181850" y="1905000"/>
          <p14:tracePt t="2977" x="7270750" y="1892300"/>
          <p14:tracePt t="2994" x="7359650" y="1879600"/>
          <p14:tracePt t="3011" x="7404100" y="1873250"/>
          <p14:tracePt t="3027" x="7454900" y="1860550"/>
          <p14:tracePt t="3044" x="7486650" y="1860550"/>
          <p14:tracePt t="3061" x="7524750" y="1860550"/>
          <p14:tracePt t="3077" x="7562850" y="1847850"/>
          <p14:tracePt t="3094" x="7607300" y="1847850"/>
          <p14:tracePt t="3111" x="7639050" y="1847850"/>
          <p14:tracePt t="3128" x="7689850" y="1847850"/>
          <p14:tracePt t="3144" x="7740650" y="1841500"/>
          <p14:tracePt t="3161" x="7772400" y="1835150"/>
          <p14:tracePt t="3178" x="7791450" y="1835150"/>
          <p14:tracePt t="3194" x="7810500" y="1828800"/>
          <p14:tracePt t="3211" x="7823200" y="1828800"/>
          <p14:tracePt t="3915" x="7804150" y="1828800"/>
          <p14:tracePt t="3922" x="7753350" y="1828800"/>
          <p14:tracePt t="3930" x="7670800" y="1847850"/>
          <p14:tracePt t="3939" x="7550150" y="1866900"/>
          <p14:tracePt t="3955" x="7137400" y="1930400"/>
          <p14:tracePt t="3972" x="6451600" y="2019300"/>
          <p14:tracePt t="3989" x="5695950" y="2120900"/>
          <p14:tracePt t="4005" x="4857750" y="2247900"/>
          <p14:tracePt t="4022" x="4057650" y="2368550"/>
          <p14:tracePt t="4039" x="3435350" y="2438400"/>
          <p14:tracePt t="4056" x="2990850" y="2489200"/>
          <p14:tracePt t="4072" x="2647950" y="2514600"/>
          <p14:tracePt t="4089" x="2540000" y="2514600"/>
          <p14:tracePt t="4105" x="2463800" y="2514600"/>
          <p14:tracePt t="4122" x="2425700" y="2514600"/>
          <p14:tracePt t="4139" x="2406650" y="2514600"/>
          <p14:tracePt t="4155" x="2400300" y="2514600"/>
          <p14:tracePt t="4172" x="2393950" y="2514600"/>
          <p14:tracePt t="4189" x="2387600" y="2514600"/>
          <p14:tracePt t="4206" x="2374900" y="2514600"/>
          <p14:tracePt t="4222" x="2343150" y="2527300"/>
          <p14:tracePt t="4239" x="2317750" y="2527300"/>
          <p14:tracePt t="4245" x="2298700" y="2527300"/>
          <p14:tracePt t="4259" x="2286000" y="2533650"/>
          <p14:tracePt t="4272" x="2266950" y="2540000"/>
          <p14:tracePt t="4289" x="2241550" y="2546350"/>
          <p14:tracePt t="4306" x="2222500" y="2559050"/>
          <p14:tracePt t="4322" x="2209800" y="2565400"/>
          <p14:tracePt t="4339" x="2159000" y="2571750"/>
          <p14:tracePt t="4356" x="2095500" y="2571750"/>
          <p14:tracePt t="4372" x="2038350" y="2584450"/>
          <p14:tracePt t="4389" x="1987550" y="2597150"/>
          <p14:tracePt t="4406" x="1943100" y="2597150"/>
          <p14:tracePt t="4422" x="1917700" y="2603500"/>
          <p14:tracePt t="4439" x="1911350" y="2603500"/>
          <p14:tracePt t="4515" x="1905000" y="2603500"/>
          <p14:tracePt t="4521" x="1892300" y="2603500"/>
          <p14:tracePt t="4530" x="1879600" y="2603500"/>
          <p14:tracePt t="4539" x="1860550" y="2603500"/>
          <p14:tracePt t="4556" x="1797050" y="2603500"/>
          <p14:tracePt t="4572" x="1720850" y="2603500"/>
          <p14:tracePt t="4589" x="1644650" y="2603500"/>
          <p14:tracePt t="4606" x="1568450" y="2597150"/>
          <p14:tracePt t="4622" x="1517650" y="2584450"/>
          <p14:tracePt t="4639" x="1504950" y="2584450"/>
          <p14:tracePt t="4656" x="1498600" y="2578100"/>
          <p14:tracePt t="4682" x="1492250" y="2578100"/>
          <p14:tracePt t="4955" x="1511300" y="2578100"/>
          <p14:tracePt t="4962" x="1530350" y="2578100"/>
          <p14:tracePt t="4971" x="1574800" y="2559050"/>
          <p14:tracePt t="4978" x="1593850" y="2559050"/>
          <p14:tracePt t="4995" x="1651000" y="2552700"/>
          <p14:tracePt t="5012" x="1733550" y="2546350"/>
          <p14:tracePt t="5028" x="1784350" y="2546350"/>
          <p14:tracePt t="5045" x="1854200" y="2546350"/>
          <p14:tracePt t="5062" x="1898650" y="2546350"/>
          <p14:tracePt t="5078" x="1943100" y="2540000"/>
          <p14:tracePt t="5095" x="1968500" y="2540000"/>
          <p14:tracePt t="5112" x="2000250" y="2527300"/>
          <p14:tracePt t="5129" x="2019300" y="2527300"/>
          <p14:tracePt t="5145" x="2051050" y="2527300"/>
          <p14:tracePt t="5162" x="2089150" y="2527300"/>
          <p14:tracePt t="5178" x="2139950" y="2527300"/>
          <p14:tracePt t="5195" x="2203450" y="2527300"/>
          <p14:tracePt t="5212" x="2311400" y="2527300"/>
          <p14:tracePt t="5228" x="2432050" y="2527300"/>
          <p14:tracePt t="5245" x="2540000" y="2527300"/>
          <p14:tracePt t="5262" x="2609850" y="2527300"/>
          <p14:tracePt t="5279" x="2667000" y="2527300"/>
          <p14:tracePt t="5295" x="2705100" y="2527300"/>
          <p14:tracePt t="5312" x="2724150" y="2527300"/>
          <p14:tracePt t="5329" x="2736850" y="2527300"/>
          <p14:tracePt t="5345" x="2749550" y="2527300"/>
          <p14:tracePt t="5362" x="2768600" y="2527300"/>
          <p14:tracePt t="5379" x="2794000" y="2527300"/>
          <p14:tracePt t="5395" x="2832100" y="2527300"/>
          <p14:tracePt t="5412" x="2882900" y="2527300"/>
          <p14:tracePt t="5429" x="2933700" y="2527300"/>
          <p14:tracePt t="5445" x="2984500" y="2527300"/>
          <p14:tracePt t="5462" x="3054350" y="2527300"/>
          <p14:tracePt t="5479" x="3105150" y="2527300"/>
          <p14:tracePt t="5495" x="3162300" y="2514600"/>
          <p14:tracePt t="5512" x="3206750" y="2501900"/>
          <p14:tracePt t="5529" x="3232150" y="2489200"/>
          <p14:tracePt t="5546" x="3244850" y="2482850"/>
          <p14:tracePt t="5562" x="3251200" y="2482850"/>
          <p14:tracePt t="5579" x="3263900" y="2476500"/>
          <p14:tracePt t="5595" x="3270250" y="2476500"/>
          <p14:tracePt t="5612" x="3295650" y="2476500"/>
          <p14:tracePt t="5629" x="3346450" y="2476500"/>
          <p14:tracePt t="5646" x="3429000" y="2476500"/>
          <p14:tracePt t="5662" x="3524250" y="2476500"/>
          <p14:tracePt t="5679" x="3632200" y="2476500"/>
          <p14:tracePt t="5696" x="3740150" y="2476500"/>
          <p14:tracePt t="5712" x="3848100" y="2476500"/>
          <p14:tracePt t="5729" x="3975100" y="2476500"/>
          <p14:tracePt t="5746" x="4083050" y="2476500"/>
          <p14:tracePt t="5762" x="4184650" y="2476500"/>
          <p14:tracePt t="5779" x="4318000" y="2476500"/>
          <p14:tracePt t="5796" x="4464050" y="2476500"/>
          <p14:tracePt t="5812" x="4610100" y="2476500"/>
          <p14:tracePt t="5829" x="4781550" y="2476500"/>
          <p14:tracePt t="5846" x="4940300" y="2476500"/>
          <p14:tracePt t="5862" x="5099050" y="2476500"/>
          <p14:tracePt t="5879" x="5226050" y="2476500"/>
          <p14:tracePt t="5896" x="5321300" y="2463800"/>
          <p14:tracePt t="5913" x="5435600" y="2451100"/>
          <p14:tracePt t="5929" x="5492750" y="2438400"/>
          <p14:tracePt t="5946" x="5530850" y="2432050"/>
          <p14:tracePt t="5962" x="5568950" y="2425700"/>
          <p14:tracePt t="5979" x="5594350" y="2425700"/>
          <p14:tracePt t="5996" x="5626100" y="2425700"/>
          <p14:tracePt t="6013" x="5670550" y="2425700"/>
          <p14:tracePt t="6029" x="5708650" y="2425700"/>
          <p14:tracePt t="6046" x="5772150" y="2425700"/>
          <p14:tracePt t="6062" x="5848350" y="2425700"/>
          <p14:tracePt t="6079" x="5937250" y="2425700"/>
          <p14:tracePt t="6096" x="6057900" y="2444750"/>
          <p14:tracePt t="6113" x="6280150" y="2476500"/>
          <p14:tracePt t="6129" x="6451600" y="2495550"/>
          <p14:tracePt t="6146" x="6610350" y="2520950"/>
          <p14:tracePt t="6163" x="6781800" y="2540000"/>
          <p14:tracePt t="6179" x="6921500" y="2565400"/>
          <p14:tracePt t="6196" x="7054850" y="2578100"/>
          <p14:tracePt t="6213" x="7143750" y="2597150"/>
          <p14:tracePt t="6229" x="7194550" y="2609850"/>
          <p14:tracePt t="6236" x="7207250" y="2616200"/>
          <p14:tracePt t="6246" x="7232650" y="2628900"/>
          <p14:tracePt t="6263" x="7239000" y="2641600"/>
          <p14:tracePt t="6279" x="7226300" y="2673350"/>
          <p14:tracePt t="6296" x="7156450" y="2673350"/>
          <p14:tracePt t="6313" x="7150100" y="2673350"/>
          <p14:tracePt t="6692" x="7137400" y="2673350"/>
          <p14:tracePt t="6699" x="7131050" y="2673350"/>
          <p14:tracePt t="6707" x="7124700" y="2660650"/>
          <p14:tracePt t="6716" x="7105650" y="2641600"/>
          <p14:tracePt t="6732" x="7099300" y="2628900"/>
          <p14:tracePt t="6788" x="7105650" y="2622550"/>
          <p14:tracePt t="6796" x="7137400" y="2622550"/>
          <p14:tracePt t="6805" x="7175500" y="2622550"/>
          <p14:tracePt t="6815" x="7239000" y="2622550"/>
          <p14:tracePt t="6832" x="7442200" y="2622550"/>
          <p14:tracePt t="6849" x="8089900" y="2705100"/>
          <p14:tracePt t="6866" x="8502650" y="2705100"/>
          <p14:tracePt t="6882" x="8826500" y="2705100"/>
          <p14:tracePt t="6899" x="9036050" y="2705100"/>
          <p14:tracePt t="6916" x="9156700" y="2705100"/>
          <p14:tracePt t="6933" x="9188450" y="2705100"/>
          <p14:tracePt t="6949" x="9194800" y="2705100"/>
          <p14:tracePt t="7989" x="9201150" y="2705100"/>
          <p14:tracePt t="7996" x="9226550" y="2705100"/>
          <p14:tracePt t="8004" x="9239250" y="2705100"/>
          <p14:tracePt t="8013" x="9245600" y="2705100"/>
          <p14:tracePt t="8030" x="9251950" y="2705100"/>
          <p14:tracePt t="8389" x="9251950" y="2698750"/>
          <p14:tracePt t="8396" x="9232900" y="2686050"/>
          <p14:tracePt t="8404" x="9201150" y="2679700"/>
          <p14:tracePt t="8412" x="9175750" y="2679700"/>
          <p14:tracePt t="8429" x="9067800" y="2673350"/>
          <p14:tracePt t="8446" x="8940800" y="2647950"/>
          <p14:tracePt t="8462" x="8788400" y="2635250"/>
          <p14:tracePt t="8479" x="8642350" y="2622550"/>
          <p14:tracePt t="8496" x="8521700" y="2622550"/>
          <p14:tracePt t="8512" x="8458200" y="2622550"/>
          <p14:tracePt t="8529" x="8426450" y="2622550"/>
          <p14:tracePt t="8546" x="8407400" y="2622550"/>
          <p14:tracePt t="8563" x="8401050" y="2622550"/>
          <p14:tracePt t="8579" x="8388350" y="2622550"/>
          <p14:tracePt t="8596" x="8362950" y="2622550"/>
          <p14:tracePt t="8613" x="8331200" y="2622550"/>
          <p14:tracePt t="8629" x="8267700" y="2622550"/>
          <p14:tracePt t="8646" x="8178800" y="2622550"/>
          <p14:tracePt t="8663" x="8083550" y="2622550"/>
          <p14:tracePt t="8679" x="7975600" y="2622550"/>
          <p14:tracePt t="8696" x="7842250" y="2622550"/>
          <p14:tracePt t="8713" x="7670800" y="2622550"/>
          <p14:tracePt t="8729" x="7505700" y="2622550"/>
          <p14:tracePt t="8736" x="7410450" y="2622550"/>
          <p14:tracePt t="8746" x="7315200" y="2622550"/>
          <p14:tracePt t="8763" x="7042150" y="2622550"/>
          <p14:tracePt t="8779" x="6870700" y="2622550"/>
          <p14:tracePt t="8796" x="6731000" y="2622550"/>
          <p14:tracePt t="8813" x="6584950" y="2622550"/>
          <p14:tracePt t="8829" x="6445250" y="2622550"/>
          <p14:tracePt t="8846" x="6318250" y="2622550"/>
          <p14:tracePt t="8863" x="6191250" y="2622550"/>
          <p14:tracePt t="8879" x="6076950" y="2622550"/>
          <p14:tracePt t="8896" x="6000750" y="2622550"/>
          <p14:tracePt t="8913" x="5937250" y="2622550"/>
          <p14:tracePt t="8929" x="5905500" y="2622550"/>
          <p14:tracePt t="8973" x="5899150" y="2622550"/>
          <p14:tracePt t="8997" x="5886450" y="2622550"/>
          <p14:tracePt t="9021" x="5880100" y="2622550"/>
          <p14:tracePt t="9027" x="5873750" y="2622550"/>
          <p14:tracePt t="9037" x="5861050" y="2622550"/>
          <p14:tracePt t="9046" x="5854700" y="2622550"/>
          <p14:tracePt t="9063" x="5829300" y="2622550"/>
          <p14:tracePt t="9080" x="5784850" y="2622550"/>
          <p14:tracePt t="9096" x="5734050" y="2622550"/>
          <p14:tracePt t="9113" x="5676900" y="2622550"/>
          <p14:tracePt t="9130" x="5613400" y="2622550"/>
          <p14:tracePt t="9147" x="5441950" y="2622550"/>
          <p14:tracePt t="9163" x="5270500" y="2597150"/>
          <p14:tracePt t="9180" x="5092700" y="2584450"/>
          <p14:tracePt t="9196" x="4940300" y="2559050"/>
          <p14:tracePt t="9213" x="4800600" y="2540000"/>
          <p14:tracePt t="9230" x="4724400" y="2514600"/>
          <p14:tracePt t="9236" x="4699000" y="2514600"/>
          <p14:tracePt t="9246" x="4686300" y="2514600"/>
          <p14:tracePt t="9263" x="4667250" y="2514600"/>
          <p14:tracePt t="9366" x="4660900" y="2514600"/>
          <p14:tracePt t="9373" x="4641850" y="2514600"/>
          <p14:tracePt t="9380" x="4610100" y="2514600"/>
          <p14:tracePt t="9396" x="4521200" y="2514600"/>
          <p14:tracePt t="9413" x="4387850" y="2514600"/>
          <p14:tracePt t="9430" x="4203700" y="2501900"/>
          <p14:tracePt t="9447" x="3981450" y="2470150"/>
          <p14:tracePt t="9463" x="3759200" y="2470150"/>
          <p14:tracePt t="9480" x="3581400" y="2470150"/>
          <p14:tracePt t="9497" x="3390900" y="2470150"/>
          <p14:tracePt t="9513" x="3213100" y="2470150"/>
          <p14:tracePt t="9530" x="3048000" y="2470150"/>
          <p14:tracePt t="9547" x="2857500" y="2470150"/>
          <p14:tracePt t="9563" x="2755900" y="2470150"/>
          <p14:tracePt t="9580" x="2692400" y="2470150"/>
          <p14:tracePt t="9597" x="2635250" y="2470150"/>
          <p14:tracePt t="9613" x="2603500" y="2470150"/>
          <p14:tracePt t="9631" x="2578100" y="2470150"/>
          <p14:tracePt t="9647" x="2540000" y="2470150"/>
          <p14:tracePt t="9663" x="2501900" y="2470150"/>
          <p14:tracePt t="9680" x="2463800" y="2470150"/>
          <p14:tracePt t="9697" x="2413000" y="2470150"/>
          <p14:tracePt t="9713" x="2317750" y="2470150"/>
          <p14:tracePt t="9730" x="2114550" y="2470150"/>
          <p14:tracePt t="9747" x="1968500" y="2470150"/>
          <p14:tracePt t="9764" x="1847850" y="2470150"/>
          <p14:tracePt t="9780" x="1720850" y="2457450"/>
          <p14:tracePt t="9797" x="1562100" y="2432050"/>
          <p14:tracePt t="9814" x="1377950" y="2400300"/>
          <p14:tracePt t="9830" x="1257300" y="2381250"/>
          <p14:tracePt t="9847" x="1168400" y="2362200"/>
          <p14:tracePt t="9864" x="1155700" y="2362200"/>
          <p14:tracePt t="9897" x="1149350" y="2362200"/>
          <p14:tracePt t="9973" x="1155700" y="2362200"/>
          <p14:tracePt t="9981" x="1162050" y="2362200"/>
          <p14:tracePt t="10021" x="1174750" y="2368550"/>
          <p14:tracePt t="10038" x="1174750" y="2374900"/>
          <p14:tracePt t="10054" x="1181100" y="2381250"/>
          <p14:tracePt t="10060" x="1181100" y="2387600"/>
          <p14:tracePt t="10070" x="1181100" y="2400300"/>
          <p14:tracePt t="10080" x="1193800" y="2413000"/>
          <p14:tracePt t="10097" x="1257300" y="2457450"/>
          <p14:tracePt t="10114" x="1390650" y="2520950"/>
          <p14:tracePt t="10131" x="1727200" y="2635250"/>
          <p14:tracePt t="10147" x="1968500" y="2711450"/>
          <p14:tracePt t="10164" x="2247900" y="2781300"/>
          <p14:tracePt t="10180" x="2514600" y="2863850"/>
          <p14:tracePt t="10197" x="2711450" y="2921000"/>
          <p14:tracePt t="10214" x="2851150" y="2959100"/>
          <p14:tracePt t="10230" x="2965450" y="2984500"/>
          <p14:tracePt t="10247" x="3086100" y="3016250"/>
          <p14:tracePt t="10264" x="3168650" y="3041650"/>
          <p14:tracePt t="10281" x="3206750" y="3060700"/>
          <p14:tracePt t="10297" x="3219450" y="3060700"/>
          <p14:tracePt t="10757" x="3213100" y="3060700"/>
          <p14:tracePt t="10765" x="3181350" y="3048000"/>
          <p14:tracePt t="10774" x="3130550" y="3022600"/>
          <p14:tracePt t="10782" x="3067050" y="2978150"/>
          <p14:tracePt t="10799" x="2851150" y="2889250"/>
          <p14:tracePt t="10816" x="2508250" y="2749550"/>
          <p14:tracePt t="10832" x="2082800" y="2565400"/>
          <p14:tracePt t="10849" x="1790700" y="2470150"/>
          <p14:tracePt t="10866" x="1638300" y="2425700"/>
          <p14:tracePt t="10882" x="1568450" y="2400300"/>
          <p14:tracePt t="10899" x="1555750" y="2393950"/>
          <p14:tracePt t="11038" x="1549400" y="2393950"/>
          <p14:tracePt t="11045" x="1536700" y="2393950"/>
          <p14:tracePt t="11056" x="1517650" y="2393950"/>
          <p14:tracePt t="11066" x="1511300" y="2387600"/>
          <p14:tracePt t="11084" x="1485900" y="2387600"/>
          <p14:tracePt t="11099" x="1460500" y="2381250"/>
          <p14:tracePt t="11116" x="1454150" y="2381250"/>
          <p14:tracePt t="11277" x="1441450" y="2381250"/>
          <p14:tracePt t="11286" x="1435100" y="2381250"/>
          <p14:tracePt t="11292" x="1428750" y="2381250"/>
          <p14:tracePt t="11300" x="1416050" y="2381250"/>
          <p14:tracePt t="11316" x="1390650" y="2381250"/>
          <p14:tracePt t="11333" x="1377950" y="2381250"/>
          <p14:tracePt t="11349" x="1365250" y="2381250"/>
          <p14:tracePt t="11628" x="1358900" y="2381250"/>
          <p14:tracePt t="11644" x="1358900" y="2393950"/>
          <p14:tracePt t="11663" x="1358900" y="2425700"/>
          <p14:tracePt t="11668" x="1371600" y="2444750"/>
          <p14:tracePt t="11676" x="1377950" y="2457450"/>
          <p14:tracePt t="11685" x="1390650" y="2470150"/>
          <p14:tracePt t="11701" x="1403350" y="2489200"/>
          <p14:tracePt t="11718" x="1422400" y="2508250"/>
          <p14:tracePt t="11735" x="1428750" y="2508250"/>
          <p14:tracePt t="11751" x="1428750" y="2514600"/>
          <p14:tracePt t="12029" x="1441450" y="2508250"/>
          <p14:tracePt t="12037" x="1466850" y="2501900"/>
          <p14:tracePt t="12044" x="1479550" y="2501900"/>
          <p14:tracePt t="12052" x="1498600" y="2495550"/>
          <p14:tracePt t="12069" x="1555750" y="2495550"/>
          <p14:tracePt t="12086" x="1625600" y="2495550"/>
          <p14:tracePt t="12102" x="1689100" y="2495550"/>
          <p14:tracePt t="12119" x="1752600" y="2495550"/>
          <p14:tracePt t="12136" x="1797050" y="2495550"/>
          <p14:tracePt t="12152" x="1816100" y="2495550"/>
          <p14:tracePt t="12169" x="1835150" y="2495550"/>
          <p14:tracePt t="12186" x="1841500" y="2495550"/>
          <p14:tracePt t="12202" x="1847850" y="2495550"/>
          <p14:tracePt t="12284" x="1854200" y="2495550"/>
          <p14:tracePt t="12309" x="1860550" y="2489200"/>
          <p14:tracePt t="12333" x="1879600" y="2489200"/>
          <p14:tracePt t="12341" x="1885950" y="2489200"/>
          <p14:tracePt t="12348" x="1905000" y="2489200"/>
          <p14:tracePt t="12358" x="1917700" y="2482850"/>
          <p14:tracePt t="12369" x="1936750" y="2476500"/>
          <p14:tracePt t="12386" x="1974850" y="2476500"/>
          <p14:tracePt t="12403" x="2038350" y="2476500"/>
          <p14:tracePt t="12420" x="2165350" y="2476500"/>
          <p14:tracePt t="12436" x="2254250" y="2476500"/>
          <p14:tracePt t="12453" x="2343150" y="2476500"/>
          <p14:tracePt t="12469" x="2393950" y="2476500"/>
          <p14:tracePt t="12486" x="2425700" y="2476500"/>
          <p14:tracePt t="12503" x="2438400" y="2470150"/>
          <p14:tracePt t="12519" x="2444750" y="2470150"/>
          <p14:tracePt t="12536" x="2451100" y="2470150"/>
          <p14:tracePt t="12570" x="2457450" y="2470150"/>
          <p14:tracePt t="12586" x="2470150" y="2470150"/>
          <p14:tracePt t="12603" x="2495550" y="2470150"/>
          <p14:tracePt t="12620" x="2533650" y="2470150"/>
          <p14:tracePt t="12636" x="2578100" y="2470150"/>
          <p14:tracePt t="12653" x="2641600" y="2470150"/>
          <p14:tracePt t="12670" x="2724150" y="2470150"/>
          <p14:tracePt t="12686" x="2851150" y="2470150"/>
          <p14:tracePt t="12703" x="2990850" y="2470150"/>
          <p14:tracePt t="12719" x="3149600" y="2470150"/>
          <p14:tracePt t="12736" x="3289300" y="2470150"/>
          <p14:tracePt t="12753" x="3448050" y="2470150"/>
          <p14:tracePt t="12758" x="3543300" y="2470150"/>
          <p14:tracePt t="12770" x="3625850" y="2470150"/>
          <p14:tracePt t="12786" x="3784600" y="2470150"/>
          <p14:tracePt t="12803" x="3956050" y="2489200"/>
          <p14:tracePt t="12820" x="4146550" y="2501900"/>
          <p14:tracePt t="12836" x="4229100" y="2527300"/>
          <p14:tracePt t="12853" x="4273550" y="2527300"/>
          <p14:tracePt t="12870" x="4292600" y="2527300"/>
          <p14:tracePt t="13599" x="4298950" y="2527300"/>
          <p14:tracePt t="13606" x="4311650" y="2527300"/>
          <p14:tracePt t="13614" x="4324350" y="2527300"/>
          <p14:tracePt t="13623" x="4343400" y="2527300"/>
          <p14:tracePt t="13640" x="4394200" y="2514600"/>
          <p14:tracePt t="13656" x="4432300" y="2514600"/>
          <p14:tracePt t="13673" x="4476750" y="2514600"/>
          <p14:tracePt t="13690" x="4489450" y="2508250"/>
          <p14:tracePt t="13706" x="4502150" y="2508250"/>
          <p14:tracePt t="13723" x="4514850" y="2508250"/>
          <p14:tracePt t="13740" x="4527550" y="2501900"/>
          <p14:tracePt t="13756" x="4533900" y="2495550"/>
          <p14:tracePt t="14647" x="4527550" y="2495550"/>
          <p14:tracePt t="14654" x="4514850" y="2495550"/>
          <p14:tracePt t="14663" x="4495800" y="2508250"/>
          <p14:tracePt t="14671" x="4457700" y="2540000"/>
          <p14:tracePt t="14687" x="4330700" y="2622550"/>
          <p14:tracePt t="14704" x="4159250" y="2724150"/>
          <p14:tracePt t="14721" x="3981450" y="2825750"/>
          <p14:tracePt t="14737" x="3810000" y="2908300"/>
          <p14:tracePt t="14745" x="3740150" y="2933700"/>
          <p14:tracePt t="14754" x="3683000" y="2965450"/>
          <p14:tracePt t="14771" x="3625850" y="2984500"/>
          <p14:tracePt t="14788" x="3606800" y="3003550"/>
          <p14:tracePt t="14804" x="3600450" y="3003550"/>
          <p14:tracePt t="14838" x="3600450" y="3009900"/>
          <p14:tracePt t="14854" x="3594100" y="3016250"/>
          <p14:tracePt t="14871" x="3594100" y="3022600"/>
          <p14:tracePt t="14887" x="3587750" y="3028950"/>
          <p14:tracePt t="14917" x="3581400" y="3035300"/>
          <p14:tracePt t="14928" x="3581400" y="3041650"/>
          <p14:tracePt t="14944" x="3575050" y="3041650"/>
          <p14:tracePt t="14954" x="3562350" y="3041650"/>
          <p14:tracePt t="14971" x="3536950" y="3054350"/>
          <p14:tracePt t="14988" x="3492500" y="3079750"/>
          <p14:tracePt t="15004" x="3467100" y="3105150"/>
          <p14:tracePt t="15021" x="3441700" y="3111500"/>
          <p14:tracePt t="15038" x="3422650" y="3124200"/>
          <p14:tracePt t="15054" x="3403600" y="3136900"/>
          <p14:tracePt t="15071" x="3384550" y="3149600"/>
          <p14:tracePt t="15088" x="3352800" y="3162300"/>
          <p14:tracePt t="15104" x="3333750" y="3175000"/>
          <p14:tracePt t="15121" x="3321050" y="3181350"/>
          <p14:tracePt t="15138" x="3314700" y="3181350"/>
          <p14:tracePt t="15171" x="3295650" y="3187700"/>
          <p14:tracePt t="15188" x="3257550" y="3187700"/>
          <p14:tracePt t="15205" x="3213100" y="3194050"/>
          <p14:tracePt t="15221" x="3143250" y="3213100"/>
          <p14:tracePt t="15238" x="3060700" y="3225800"/>
          <p14:tracePt t="15255" x="3022600" y="3225800"/>
          <p14:tracePt t="15271" x="3016250" y="3225800"/>
          <p14:tracePt t="15320" x="3003550" y="3225800"/>
          <p14:tracePt t="15328" x="2990850" y="3225800"/>
          <p14:tracePt t="15338" x="2971800" y="3238500"/>
          <p14:tracePt t="15355" x="2940050" y="3244850"/>
          <p14:tracePt t="15371" x="2901950" y="3251200"/>
          <p14:tracePt t="15388" x="2844800" y="3257550"/>
          <p14:tracePt t="15405" x="2787650" y="3270250"/>
          <p14:tracePt t="15421" x="2774950" y="3270250"/>
          <p14:tracePt t="15438" x="2736850" y="3276600"/>
          <p14:tracePt t="15455" x="2730500" y="3276600"/>
          <p14:tracePt t="15688" x="2724150" y="3282950"/>
          <p14:tracePt t="15703" x="2736850" y="3282950"/>
          <p14:tracePt t="15711" x="2774950" y="3308350"/>
          <p14:tracePt t="15719" x="2813050" y="3308350"/>
          <p14:tracePt t="15728" x="2876550" y="3314700"/>
          <p14:tracePt t="15745" x="3009900" y="3346450"/>
          <p14:tracePt t="15752" x="3073400" y="3352800"/>
          <p14:tracePt t="15761" x="3117850" y="3365500"/>
          <p14:tracePt t="15778" x="3175000" y="3378200"/>
          <p14:tracePt t="15795" x="3187700" y="3378200"/>
          <p14:tracePt t="15976" x="3187700" y="3384550"/>
          <p14:tracePt t="15992" x="3181350" y="3384550"/>
          <p14:tracePt t="16001" x="3175000" y="3384550"/>
          <p14:tracePt t="16012" x="3162300" y="3384550"/>
          <p14:tracePt t="16028" x="3143250" y="3384550"/>
          <p14:tracePt t="16045" x="3130550" y="3384550"/>
          <p14:tracePt t="16062" x="3111500" y="3390900"/>
          <p14:tracePt t="16078" x="3092450" y="3390900"/>
          <p14:tracePt t="16095" x="3060700" y="3390900"/>
          <p14:tracePt t="16112" x="3041650" y="3390900"/>
          <p14:tracePt t="16128" x="3022600" y="3390900"/>
          <p14:tracePt t="16162" x="3016250" y="3390900"/>
          <p14:tracePt t="16297" x="3009900" y="3390900"/>
          <p14:tracePt t="16424" x="3003550" y="3390900"/>
          <p14:tracePt t="16435" x="2990850" y="3403600"/>
          <p14:tracePt t="16456" x="2984500" y="3403600"/>
          <p14:tracePt t="16466" x="2978150" y="3403600"/>
          <p14:tracePt t="16472" x="2965450" y="3403600"/>
          <p14:tracePt t="16479" x="2959100" y="3403600"/>
          <p14:tracePt t="16495" x="2940050" y="3403600"/>
          <p14:tracePt t="16512" x="2927350" y="3403600"/>
          <p14:tracePt t="16529" x="2914650" y="3403600"/>
          <p14:tracePt t="16600" x="3016250" y="3416300"/>
          <p14:tracePt t="16608" x="3162300" y="3448050"/>
          <p14:tracePt t="16618" x="3302000" y="3454400"/>
          <p14:tracePt t="16629" x="3422650" y="3473450"/>
          <p14:tracePt t="16646" x="3676650" y="3511550"/>
          <p14:tracePt t="16662" x="3727450" y="3517900"/>
          <p14:tracePt t="16760" x="3721100" y="3517900"/>
          <p14:tracePt t="16784" x="3714750" y="3517900"/>
          <p14:tracePt t="16792" x="3708400" y="3517900"/>
          <p14:tracePt t="16802" x="3702050" y="3517900"/>
          <p14:tracePt t="16812" x="3695700" y="3517900"/>
          <p14:tracePt t="16829" x="3689350" y="3517900"/>
          <p14:tracePt t="17081" x="3721100" y="3498850"/>
          <p14:tracePt t="17088" x="3752850" y="3492500"/>
          <p14:tracePt t="17097" x="3810000" y="3479800"/>
          <p14:tracePt t="17104" x="3879850" y="3454400"/>
          <p14:tracePt t="17121" x="4006850" y="3429000"/>
          <p14:tracePt t="17138" x="4108450" y="3403600"/>
          <p14:tracePt t="17154" x="4165600" y="3390900"/>
          <p14:tracePt t="17171" x="4184650" y="3384550"/>
          <p14:tracePt t="17369" x="4197350" y="3384550"/>
          <p14:tracePt t="17378" x="4210050" y="3384550"/>
          <p14:tracePt t="17384" x="4229100" y="3384550"/>
          <p14:tracePt t="17393" x="4273550" y="3384550"/>
          <p14:tracePt t="17410" x="4387850" y="3384550"/>
          <p14:tracePt t="17427" x="4546600" y="3397250"/>
          <p14:tracePt t="17444" x="4730750" y="3403600"/>
          <p14:tracePt t="17460" x="4889500" y="3429000"/>
          <p14:tracePt t="17477" x="4965700" y="3441700"/>
          <p14:tracePt t="17494" x="4984750" y="3441700"/>
          <p14:tracePt t="17510" x="4997450" y="3441700"/>
          <p14:tracePt t="17824" x="4984750" y="3448050"/>
          <p14:tracePt t="17832" x="4972050" y="3448050"/>
          <p14:tracePt t="17841" x="4946650" y="3448050"/>
          <p14:tracePt t="17852" x="4927600" y="3448050"/>
          <p14:tracePt t="17869" x="4876800" y="3448050"/>
          <p14:tracePt t="17886" x="4838700" y="3448050"/>
          <p14:tracePt t="17902" x="4819650" y="3448050"/>
          <p14:tracePt t="17919" x="4806950" y="3441700"/>
          <p14:tracePt t="19026" x="4800600" y="3441700"/>
          <p14:tracePt t="19033" x="4794250" y="3441700"/>
          <p14:tracePt t="19041" x="4762500" y="3441700"/>
          <p14:tracePt t="19049" x="4718050" y="3441700"/>
          <p14:tracePt t="19066" x="4603750" y="3441700"/>
          <p14:tracePt t="19083" x="4445000" y="3441700"/>
          <p14:tracePt t="19099" x="4273550" y="3441700"/>
          <p14:tracePt t="19116" x="4095750" y="3441700"/>
          <p14:tracePt t="19132" x="3924300" y="3416300"/>
          <p14:tracePt t="19149" x="3771900" y="3397250"/>
          <p14:tracePt t="19166" x="3613150" y="3378200"/>
          <p14:tracePt t="19185" x="3448050" y="3346450"/>
          <p14:tracePt t="19199" x="3371850" y="3340100"/>
          <p14:tracePt t="19216" x="3295650" y="3333750"/>
          <p14:tracePt t="19233" x="3238500" y="3333750"/>
          <p14:tracePt t="19249" x="3200400" y="3321050"/>
          <p14:tracePt t="19266" x="3175000" y="3314700"/>
          <p14:tracePt t="19283" x="3149600" y="3308350"/>
          <p14:tracePt t="19299" x="3098800" y="3289300"/>
          <p14:tracePt t="19316" x="3041650" y="3276600"/>
          <p14:tracePt t="19333" x="3003550" y="3276600"/>
          <p14:tracePt t="19349" x="2952750" y="3270250"/>
          <p14:tracePt t="19366" x="2921000" y="3251200"/>
          <p14:tracePt t="19385" x="2838450" y="3219450"/>
          <p14:tracePt t="19399" x="2749550" y="3168650"/>
          <p14:tracePt t="19416" x="2647950" y="3092450"/>
          <p14:tracePt t="19433" x="2546350" y="3022600"/>
          <p14:tracePt t="19449" x="2419350" y="2946400"/>
          <p14:tracePt t="19467" x="2273300" y="2857500"/>
          <p14:tracePt t="19483" x="2139950" y="2794000"/>
          <p14:tracePt t="19500" x="2044700" y="2749550"/>
          <p14:tracePt t="19516" x="2032000" y="2736850"/>
          <p14:tracePt t="19533" x="2025650" y="2730500"/>
          <p14:tracePt t="19602" x="2019300" y="2730500"/>
          <p14:tracePt t="19609" x="2012950" y="2730500"/>
          <p14:tracePt t="19618" x="2006600" y="2730500"/>
          <p14:tracePt t="19633" x="1993900" y="2724150"/>
          <p14:tracePt t="19650" x="1962150" y="2717800"/>
          <p14:tracePt t="19666" x="1930400" y="2705100"/>
          <p14:tracePt t="19683" x="1892300" y="2698750"/>
          <p14:tracePt t="19700" x="1822450" y="2667000"/>
          <p14:tracePt t="19716" x="1765300" y="2660650"/>
          <p14:tracePt t="19733" x="1714500" y="2641600"/>
          <p14:tracePt t="19739" x="1701800" y="2641600"/>
          <p14:tracePt t="19761" x="1689100" y="2641600"/>
          <p14:tracePt t="19777" x="1682750" y="2641600"/>
          <p14:tracePt t="19786" x="1663700" y="2635250"/>
          <p14:tracePt t="19800" x="1625600" y="2622550"/>
          <p14:tracePt t="19816" x="1562100" y="2609850"/>
          <p14:tracePt t="19833" x="1524000" y="2603500"/>
          <p14:tracePt t="19850" x="1511300" y="2603500"/>
          <p14:tracePt t="19921" x="1504950" y="2597150"/>
          <p14:tracePt t="19978" x="1504950" y="2590800"/>
          <p14:tracePt t="20018" x="1504950" y="2584450"/>
          <p14:tracePt t="20026" x="1504950" y="2571750"/>
          <p14:tracePt t="20033" x="1511300" y="2565400"/>
          <p14:tracePt t="20050" x="1543050" y="2501900"/>
          <p14:tracePt t="20067" x="1574800" y="2451100"/>
          <p14:tracePt t="20083" x="1619250" y="2355850"/>
          <p14:tracePt t="20100" x="1657350" y="2260600"/>
          <p14:tracePt t="20117" x="1670050" y="2152650"/>
          <p14:tracePt t="20133" x="1670050" y="2076450"/>
          <p14:tracePt t="20150" x="1670050" y="2019300"/>
          <p14:tracePt t="20167" x="1670050" y="1987550"/>
          <p14:tracePt t="20183" x="1670050" y="1968500"/>
          <p14:tracePt t="20200" x="1670050" y="1962150"/>
          <p14:tracePt t="20217" x="1670050" y="1955800"/>
          <p14:tracePt t="20233" x="1670050" y="1949450"/>
          <p14:tracePt t="20257" x="1670050" y="1943100"/>
          <p14:tracePt t="20314" x="1676400" y="1943100"/>
          <p14:tracePt t="20339" x="1682750" y="1943100"/>
          <p14:tracePt t="20356" x="1689100" y="1943100"/>
          <p14:tracePt t="20370" x="1695450" y="1943100"/>
          <p14:tracePt t="20378" x="1701800" y="1943100"/>
          <p14:tracePt t="20402" x="1708150" y="1943100"/>
          <p14:tracePt t="20417" x="1720850" y="1943100"/>
          <p14:tracePt t="20434" x="1733550" y="1943100"/>
          <p14:tracePt t="20450" x="1752600" y="1949450"/>
          <p14:tracePt t="20458" x="1758950" y="1955800"/>
          <p14:tracePt t="20467" x="1778000" y="1962150"/>
          <p14:tracePt t="20484" x="1797050" y="1974850"/>
          <p14:tracePt t="20500" x="1828800" y="1974850"/>
          <p14:tracePt t="20517" x="1841500" y="1981200"/>
          <p14:tracePt t="20534" x="1860550" y="1987550"/>
          <p14:tracePt t="20594" x="1866900" y="1987550"/>
          <p14:tracePt t="20691" x="1860550" y="1987550"/>
          <p14:tracePt t="20699" x="1841500" y="1987550"/>
          <p14:tracePt t="20707" x="1835150" y="1987550"/>
          <p14:tracePt t="20717" x="1816100" y="1987550"/>
          <p14:tracePt t="20734" x="1790700" y="1974850"/>
          <p14:tracePt t="20739" x="1784350" y="1974850"/>
          <p14:tracePt t="20750" x="1771650" y="1974850"/>
          <p14:tracePt t="20768" x="1689100" y="1955800"/>
          <p14:tracePt t="20784" x="1631950" y="1936750"/>
          <p14:tracePt t="20801" x="1587500" y="1924050"/>
          <p14:tracePt t="20817" x="1549400" y="1911350"/>
          <p14:tracePt t="20834" x="1530350" y="1905000"/>
          <p14:tracePt t="20867" x="1524000" y="1905000"/>
          <p14:tracePt t="20884" x="1511300" y="1898650"/>
          <p14:tracePt t="20901" x="1492250" y="1879600"/>
          <p14:tracePt t="20917" x="1473200" y="1860550"/>
          <p14:tracePt t="20934" x="1460500" y="1854200"/>
          <p14:tracePt t="20951" x="1454150" y="1835150"/>
          <p14:tracePt t="20968" x="1447800" y="1816100"/>
          <p14:tracePt t="20984" x="1435100" y="1778000"/>
          <p14:tracePt t="21001" x="1435100" y="1758950"/>
          <p14:tracePt t="21017" x="1428750" y="1739900"/>
          <p14:tracePt t="21034" x="1422400" y="1708150"/>
          <p14:tracePt t="21051" x="1416050" y="1695450"/>
          <p14:tracePt t="21067" x="1416050" y="1682750"/>
          <p14:tracePt t="21084" x="1416050" y="1657350"/>
          <p14:tracePt t="21101" x="1416050" y="1651000"/>
          <p14:tracePt t="21118" x="1416050" y="1638300"/>
          <p14:tracePt t="21134" x="1435100" y="1612900"/>
          <p14:tracePt t="21151" x="1441450" y="1606550"/>
          <p14:tracePt t="21169" x="1466850" y="1581150"/>
          <p14:tracePt t="21184" x="1479550" y="1581150"/>
          <p14:tracePt t="21201" x="1498600" y="1568450"/>
          <p14:tracePt t="21218" x="1524000" y="1562100"/>
          <p14:tracePt t="21234" x="1562100" y="1549400"/>
          <p14:tracePt t="21251" x="1593850" y="1543050"/>
          <p14:tracePt t="21268" x="1644650" y="1530350"/>
          <p14:tracePt t="21284" x="1676400" y="1524000"/>
          <p14:tracePt t="21301" x="1708150" y="1517650"/>
          <p14:tracePt t="21318" x="1733550" y="1517650"/>
          <p14:tracePt t="21334" x="1758950" y="1511300"/>
          <p14:tracePt t="21351" x="1778000" y="1511300"/>
          <p14:tracePt t="21368" x="1790700" y="1511300"/>
          <p14:tracePt t="21384" x="1797050" y="1504950"/>
          <p14:tracePt t="21401" x="1809750" y="1504950"/>
          <p14:tracePt t="21418" x="1828800" y="1504950"/>
          <p14:tracePt t="21434" x="1854200" y="1504950"/>
          <p14:tracePt t="21451" x="1879600" y="1504950"/>
          <p14:tracePt t="21468" x="1911350" y="1504950"/>
          <p14:tracePt t="21485" x="1936750" y="1504950"/>
          <p14:tracePt t="21502" x="1943100" y="1504950"/>
          <p14:tracePt t="21518" x="1955800" y="1517650"/>
          <p14:tracePt t="21535" x="1968500" y="1524000"/>
          <p14:tracePt t="21551" x="1968500" y="1530350"/>
          <p14:tracePt t="21568" x="1987550" y="1549400"/>
          <p14:tracePt t="21585" x="1993900" y="1549400"/>
          <p14:tracePt t="21601" x="2000250" y="1562100"/>
          <p14:tracePt t="21618" x="2012950" y="1568450"/>
          <p14:tracePt t="21635" x="2012950" y="1574800"/>
          <p14:tracePt t="21651" x="2025650" y="1581150"/>
          <p14:tracePt t="21668" x="2032000" y="1593850"/>
          <p14:tracePt t="21685" x="2032000" y="1600200"/>
          <p14:tracePt t="21701" x="2051050" y="1612900"/>
          <p14:tracePt t="21718" x="2057400" y="1631950"/>
          <p14:tracePt t="21735" x="2063750" y="1651000"/>
          <p14:tracePt t="21742" x="2070100" y="1663700"/>
          <p14:tracePt t="21751" x="2070100" y="1670050"/>
          <p14:tracePt t="21768" x="2076450" y="1682750"/>
          <p14:tracePt t="21785" x="2082800" y="1720850"/>
          <p14:tracePt t="21802" x="2082800" y="1727200"/>
          <p14:tracePt t="21818" x="2082800" y="1746250"/>
          <p14:tracePt t="21835" x="2082800" y="1752600"/>
          <p14:tracePt t="21851" x="2082800" y="1771650"/>
          <p14:tracePt t="21868" x="2082800" y="1790700"/>
          <p14:tracePt t="21885" x="2082800" y="1803400"/>
          <p14:tracePt t="21902" x="2082800" y="1816100"/>
          <p14:tracePt t="21918" x="2082800" y="1828800"/>
          <p14:tracePt t="21935" x="2082800" y="1841500"/>
          <p14:tracePt t="21952" x="2063750" y="1866900"/>
          <p14:tracePt t="21968" x="2051050" y="1885950"/>
          <p14:tracePt t="21985" x="2025650" y="1911350"/>
          <p14:tracePt t="22002" x="2000250" y="1924050"/>
          <p14:tracePt t="22018" x="1987550" y="1930400"/>
          <p14:tracePt t="22035" x="1955800" y="1943100"/>
          <p14:tracePt t="22052" x="1949450" y="1949450"/>
          <p14:tracePt t="22068" x="1924050" y="1955800"/>
          <p14:tracePt t="22085" x="1898650" y="1962150"/>
          <p14:tracePt t="22102" x="1879600" y="1974850"/>
          <p14:tracePt t="22118" x="1854200" y="1981200"/>
          <p14:tracePt t="22135" x="1822450" y="1981200"/>
          <p14:tracePt t="22152" x="1803400" y="1981200"/>
          <p14:tracePt t="22168" x="1771650" y="1981200"/>
          <p14:tracePt t="22185" x="1733550" y="1981200"/>
          <p14:tracePt t="22202" x="1714500" y="1981200"/>
          <p14:tracePt t="22219" x="1701800" y="1981200"/>
          <p14:tracePt t="22235" x="1689100" y="1981200"/>
          <p14:tracePt t="22252" x="1670050" y="1981200"/>
          <p14:tracePt t="22269" x="1651000" y="1981200"/>
          <p14:tracePt t="22285" x="1638300" y="1981200"/>
          <p14:tracePt t="22302" x="1619250" y="1981200"/>
          <p14:tracePt t="22319" x="1593850" y="1981200"/>
          <p14:tracePt t="22335" x="1555750" y="1981200"/>
          <p14:tracePt t="22352" x="1536700" y="1968500"/>
          <p14:tracePt t="22369" x="1511300" y="1955800"/>
          <p14:tracePt t="22385" x="1504950" y="1943100"/>
          <p14:tracePt t="22402" x="1498600" y="1924050"/>
          <p14:tracePt t="22419" x="1485900" y="1898650"/>
          <p14:tracePt t="22435" x="1485900" y="1879600"/>
          <p14:tracePt t="22452" x="1485900" y="1866900"/>
          <p14:tracePt t="22469" x="1485900" y="1847850"/>
          <p14:tracePt t="22485" x="1485900" y="1828800"/>
          <p14:tracePt t="22502" x="1485900" y="1809750"/>
          <p14:tracePt t="22519" x="1485900" y="1790700"/>
          <p14:tracePt t="22535" x="1485900" y="1771650"/>
          <p14:tracePt t="22552" x="1485900" y="1746250"/>
          <p14:tracePt t="22569" x="1485900" y="1733550"/>
          <p14:tracePt t="22585" x="1485900" y="1720850"/>
          <p14:tracePt t="22602" x="1485900" y="1701800"/>
          <p14:tracePt t="22619" x="1485900" y="1689100"/>
          <p14:tracePt t="22635" x="1492250" y="1676400"/>
          <p14:tracePt t="22652" x="1498600" y="1663700"/>
          <p14:tracePt t="22669" x="1498600" y="1657350"/>
          <p14:tracePt t="22686" x="1511300" y="1644650"/>
          <p14:tracePt t="22702" x="1517650" y="1638300"/>
          <p14:tracePt t="22725" x="1524000" y="1631950"/>
          <p14:tracePt t="22743" x="1530350" y="1619250"/>
          <p14:tracePt t="22757" x="1543050" y="1619250"/>
          <p14:tracePt t="22774" x="1562100" y="1612900"/>
          <p14:tracePt t="22786" x="1568450" y="1600200"/>
          <p14:tracePt t="22802" x="1581150" y="1593850"/>
          <p14:tracePt t="22819" x="1587500" y="1593850"/>
          <p14:tracePt t="22836" x="1612900" y="1581150"/>
          <p14:tracePt t="22852" x="1638300" y="1574800"/>
          <p14:tracePt t="22869" x="1663700" y="1568450"/>
          <p14:tracePt t="22886" x="1708150" y="1568450"/>
          <p14:tracePt t="22902" x="1752600" y="1568450"/>
          <p14:tracePt t="22919" x="1784350" y="1568450"/>
          <p14:tracePt t="22936" x="1809750" y="1568450"/>
          <p14:tracePt t="22954" x="1847850" y="1568450"/>
          <p14:tracePt t="22969" x="1866900" y="1568450"/>
          <p14:tracePt t="22986" x="1873250" y="1568450"/>
          <p14:tracePt t="23002" x="1885950" y="1568450"/>
          <p14:tracePt t="23036" x="1892300" y="1568450"/>
          <p14:tracePt t="23115" x="1905000" y="1568450"/>
          <p14:tracePt t="23146" x="1911350" y="1568450"/>
          <p14:tracePt t="23162" x="1917700" y="1568450"/>
          <p14:tracePt t="23172" x="1924050" y="1574800"/>
          <p14:tracePt t="23195" x="1930400" y="1574800"/>
          <p14:tracePt t="23210" x="1943100" y="1581150"/>
          <p14:tracePt t="23227" x="1949450" y="1581150"/>
          <p14:tracePt t="23235" x="1962150" y="1587500"/>
          <p14:tracePt t="23251" x="1974850" y="1600200"/>
          <p14:tracePt t="23277" x="1987550" y="1612900"/>
          <p14:tracePt t="23389" x="1987550" y="1619250"/>
          <p14:tracePt t="23411" x="1987550" y="1625600"/>
          <p14:tracePt t="23427" x="1993900" y="1631950"/>
          <p14:tracePt t="23467" x="2000250" y="1631950"/>
          <p14:tracePt t="23475" x="2006600" y="1638300"/>
          <p14:tracePt t="23499" x="2019300" y="1651000"/>
          <p14:tracePt t="23510" x="2025650" y="1651000"/>
          <p14:tracePt t="23515" x="2038350" y="1651000"/>
          <p14:tracePt t="23525" x="2063750" y="1651000"/>
          <p14:tracePt t="23537" x="2076450" y="1657350"/>
          <p14:tracePt t="23553" x="2133600" y="1663700"/>
          <p14:tracePt t="23570" x="2171700" y="1663700"/>
          <p14:tracePt t="23586" x="2216150" y="1676400"/>
          <p14:tracePt t="23603" x="2273300" y="1689100"/>
          <p14:tracePt t="23620" x="2355850" y="1720850"/>
          <p14:tracePt t="23636" x="2457450" y="1752600"/>
          <p14:tracePt t="23653" x="2508250" y="1771650"/>
          <p14:tracePt t="23670" x="2533650" y="1784350"/>
          <p14:tracePt t="23771" x="2540000" y="1784350"/>
          <p14:tracePt t="23787" x="2546350" y="1790700"/>
          <p14:tracePt t="23802" x="2546350" y="1797050"/>
          <p14:tracePt t="23810" x="2552700" y="1797050"/>
          <p14:tracePt t="23820" x="2559050" y="1803400"/>
          <p14:tracePt t="23837" x="2565400" y="1809750"/>
          <p14:tracePt t="23853" x="2571750" y="1816100"/>
          <p14:tracePt t="23870" x="2578100" y="1816100"/>
          <p14:tracePt t="23887" x="2584450" y="1822450"/>
          <p14:tracePt t="23903" x="2590800" y="1835150"/>
          <p14:tracePt t="23920" x="2597150" y="1847850"/>
          <p14:tracePt t="23937" x="2603500" y="1879600"/>
          <p14:tracePt t="23953" x="2603500" y="1930400"/>
          <p14:tracePt t="23970" x="2603500" y="1981200"/>
          <p14:tracePt t="23987" x="2584450" y="2051050"/>
          <p14:tracePt t="24003" x="2540000" y="2114550"/>
          <p14:tracePt t="24020" x="2476500" y="2152650"/>
          <p14:tracePt t="24037" x="2387600" y="2197100"/>
          <p14:tracePt t="24053" x="2292350" y="2235200"/>
          <p14:tracePt t="24070" x="2209800" y="2273300"/>
          <p14:tracePt t="24087" x="2146300" y="2298700"/>
          <p14:tracePt t="24103" x="2076450" y="2324100"/>
          <p14:tracePt t="24120" x="2038350" y="2343150"/>
          <p14:tracePt t="24137" x="2012950" y="2355850"/>
          <p14:tracePt t="24154" x="1974850" y="2368550"/>
          <p14:tracePt t="24170" x="1943100" y="2387600"/>
          <p14:tracePt t="24187" x="1930400" y="2387600"/>
          <p14:tracePt t="24203" x="1905000" y="2400300"/>
          <p14:tracePt t="24220" x="1892300" y="2413000"/>
          <p14:tracePt t="24237" x="1879600" y="2413000"/>
          <p14:tracePt t="24245" x="1866900" y="2419350"/>
          <p14:tracePt t="24253" x="1860550" y="2419350"/>
          <p14:tracePt t="24270" x="1841500" y="2419350"/>
          <p14:tracePt t="24287" x="1828800" y="2419350"/>
          <p14:tracePt t="24304" x="1809750" y="2425700"/>
          <p14:tracePt t="24320" x="1790700" y="2425700"/>
          <p14:tracePt t="24337" x="1778000" y="2425700"/>
          <p14:tracePt t="24354" x="1758950" y="2438400"/>
          <p14:tracePt t="24371" x="1746250" y="2438400"/>
          <p14:tracePt t="24387" x="1739900" y="2438400"/>
          <p14:tracePt t="24420" x="1733550" y="2438400"/>
          <p14:tracePt t="24468" x="1720850" y="2438400"/>
          <p14:tracePt t="24564" x="1739900" y="2438400"/>
          <p14:tracePt t="24571" x="1784350" y="2438400"/>
          <p14:tracePt t="24579" x="1835150" y="2438400"/>
          <p14:tracePt t="24587" x="1879600" y="2444750"/>
          <p14:tracePt t="24604" x="2006600" y="2451100"/>
          <p14:tracePt t="24621" x="2127250" y="2463800"/>
          <p14:tracePt t="24637" x="2222500" y="2476500"/>
          <p14:tracePt t="24654" x="2266950" y="2476500"/>
          <p14:tracePt t="24671" x="2298700" y="2476500"/>
          <p14:tracePt t="24687" x="2324100" y="2476500"/>
          <p14:tracePt t="24704" x="2336800" y="2476500"/>
          <p14:tracePt t="24721" x="2343150" y="2476500"/>
          <p14:tracePt t="24737" x="2362200" y="2476500"/>
          <p14:tracePt t="24754" x="2374900" y="2476500"/>
          <p14:tracePt t="24771" x="2387600" y="2476500"/>
          <p14:tracePt t="24787" x="2393950" y="2476500"/>
          <p14:tracePt t="24804" x="2413000" y="2470150"/>
          <p14:tracePt t="24821" x="2444750" y="2470150"/>
          <p14:tracePt t="24837" x="2508250" y="2457450"/>
          <p14:tracePt t="24854" x="2584450" y="2451100"/>
          <p14:tracePt t="24871" x="2724150" y="2438400"/>
          <p14:tracePt t="24887" x="2870200" y="2438400"/>
          <p14:tracePt t="24904" x="3035300" y="2438400"/>
          <p14:tracePt t="24921" x="3194050" y="2438400"/>
          <p14:tracePt t="24937" x="3282950" y="2438400"/>
          <p14:tracePt t="24954" x="3321050" y="2438400"/>
          <p14:tracePt t="24971" x="3327400" y="2438400"/>
          <p14:tracePt t="25140" x="3333750" y="2438400"/>
          <p14:tracePt t="25147" x="3359150" y="2438400"/>
          <p14:tracePt t="25156" x="3397250" y="2438400"/>
          <p14:tracePt t="25171" x="3543300" y="2438400"/>
          <p14:tracePt t="25188" x="3714750" y="2451100"/>
          <p14:tracePt t="25204" x="3949700" y="2451100"/>
          <p14:tracePt t="25221" x="4222750" y="2463800"/>
          <p14:tracePt t="25238" x="4413250" y="2463800"/>
          <p14:tracePt t="25254" x="4521200" y="2463800"/>
          <p14:tracePt t="25271" x="4559300" y="2463800"/>
          <p14:tracePt t="25288" x="4565650" y="2463800"/>
          <p14:tracePt t="25404" x="4546600" y="2482850"/>
          <p14:tracePt t="25412" x="4508500" y="2501900"/>
          <p14:tracePt t="25421" x="4470400" y="2533650"/>
          <p14:tracePt t="25438" x="4337050" y="2622550"/>
          <p14:tracePt t="25455" x="4191000" y="2736850"/>
          <p14:tracePt t="25471" x="4038600" y="2832100"/>
          <p14:tracePt t="25488" x="3943350" y="2901950"/>
          <p14:tracePt t="25505" x="3848100" y="2965450"/>
          <p14:tracePt t="25522" x="3778250" y="3003550"/>
          <p14:tracePt t="25538" x="3740150" y="3041650"/>
          <p14:tracePt t="25555" x="3695700" y="3079750"/>
          <p14:tracePt t="25571" x="3683000" y="3092450"/>
          <p14:tracePt t="25588" x="3657600" y="3111500"/>
          <p14:tracePt t="25605" x="3625850" y="3130550"/>
          <p14:tracePt t="25621" x="3606800" y="3149600"/>
          <p14:tracePt t="25638" x="3594100" y="3155950"/>
          <p14:tracePt t="25655" x="3594100" y="3162300"/>
          <p14:tracePt t="25671" x="3587750" y="3162300"/>
          <p14:tracePt t="25688" x="3581400" y="3168650"/>
          <p14:tracePt t="25705" x="3581400" y="3181350"/>
          <p14:tracePt t="25722" x="3581400" y="3206750"/>
          <p14:tracePt t="25738" x="3581400" y="3232150"/>
          <p14:tracePt t="25742" x="3581400" y="3238500"/>
          <p14:tracePt t="25755" x="3581400" y="3257550"/>
          <p14:tracePt t="25772" x="3581400" y="3289300"/>
          <p14:tracePt t="25788" x="3581400" y="3314700"/>
          <p14:tracePt t="25805" x="3619500" y="3352800"/>
          <p14:tracePt t="25822" x="3651250" y="3378200"/>
          <p14:tracePt t="25838" x="3689350" y="3397250"/>
          <p14:tracePt t="25855" x="3721100" y="3403600"/>
          <p14:tracePt t="25872" x="3752850" y="3409950"/>
          <p14:tracePt t="25889" x="3778250" y="3409950"/>
          <p14:tracePt t="25905" x="3790950" y="3409950"/>
          <p14:tracePt t="25922" x="3829050" y="3409950"/>
          <p14:tracePt t="25938" x="3835400" y="3409950"/>
          <p14:tracePt t="25955" x="3854450" y="3409950"/>
          <p14:tracePt t="25972" x="3879850" y="3403600"/>
          <p14:tracePt t="25988" x="3924300" y="3403600"/>
          <p14:tracePt t="26005" x="4013200" y="3403600"/>
          <p14:tracePt t="26022" x="4140200" y="3403600"/>
          <p14:tracePt t="26038" x="4273550" y="3397250"/>
          <p14:tracePt t="26055" x="4400550" y="3384550"/>
          <p14:tracePt t="26072" x="4502150" y="3371850"/>
          <p14:tracePt t="26088" x="4527550" y="3352800"/>
          <p14:tracePt t="26105" x="4552950" y="3346450"/>
          <p14:tracePt t="26122" x="4552950" y="3340100"/>
          <p14:tracePt t="26684" x="4552950" y="3333750"/>
          <p14:tracePt t="26693" x="4533900" y="3333750"/>
          <p14:tracePt t="26700" x="4521200" y="3340100"/>
          <p14:tracePt t="26708" x="4483100" y="3346450"/>
          <p14:tracePt t="26725" x="4368800" y="3346450"/>
          <p14:tracePt t="26741" x="4254500" y="3346450"/>
          <p14:tracePt t="26758" x="4152900" y="3346450"/>
          <p14:tracePt t="26775" x="4076700" y="3365500"/>
          <p14:tracePt t="26791" x="4000500" y="3371850"/>
          <p14:tracePt t="26808" x="3949700" y="3378200"/>
          <p14:tracePt t="26825" x="3924300" y="3384550"/>
          <p14:tracePt t="26841" x="3911600" y="3384550"/>
          <p14:tracePt t="26859" x="3867150" y="3384550"/>
          <p14:tracePt t="26875" x="3803650" y="3384550"/>
          <p14:tracePt t="26892" x="3689350" y="3384550"/>
          <p14:tracePt t="26908" x="3568700" y="3384550"/>
          <p14:tracePt t="26925" x="3454400" y="3384550"/>
          <p14:tracePt t="26942" x="3365500" y="3384550"/>
          <p14:tracePt t="26958" x="3289300" y="3384550"/>
          <p14:tracePt t="26975" x="3251200" y="3384550"/>
          <p14:tracePt t="26992" x="3238500" y="3384550"/>
          <p14:tracePt t="27008" x="3225800" y="3384550"/>
          <p14:tracePt t="27025" x="3219450" y="3384550"/>
          <p14:tracePt t="27042" x="3206750" y="3384550"/>
          <p14:tracePt t="27059" x="3200400" y="3384550"/>
          <p14:tracePt t="27075" x="3187700" y="3384550"/>
          <p14:tracePt t="27092" x="3168650" y="3384550"/>
          <p14:tracePt t="27108" x="3124200" y="3384550"/>
          <p14:tracePt t="27125" x="3054350" y="3384550"/>
          <p14:tracePt t="27142" x="2978150" y="3384550"/>
          <p14:tracePt t="27158" x="2933700" y="3384550"/>
          <p14:tracePt t="27175" x="2921000" y="3384550"/>
          <p14:tracePt t="27461" x="2933700" y="3384550"/>
          <p14:tracePt t="27470" x="2940050" y="3384550"/>
          <p14:tracePt t="27477" x="2946400" y="3384550"/>
          <p14:tracePt t="27484" x="2952750" y="3384550"/>
          <p14:tracePt t="27502" x="2959100" y="3384550"/>
          <p14:tracePt t="27686" x="2959100" y="3378200"/>
          <p14:tracePt t="27701" x="2952750" y="3378200"/>
          <p14:tracePt t="27717" x="2940050" y="3378200"/>
          <p14:tracePt t="27724" x="2927350" y="3378200"/>
          <p14:tracePt t="27732" x="2914650" y="3378200"/>
          <p14:tracePt t="27743" x="2895600" y="3378200"/>
          <p14:tracePt t="27760" x="2870200" y="3384550"/>
          <p14:tracePt t="27776" x="2844800" y="3390900"/>
          <p14:tracePt t="27793" x="2832100" y="3390900"/>
          <p14:tracePt t="27810" x="2813050" y="3397250"/>
          <p14:tracePt t="27826" x="2781300" y="3403600"/>
          <p14:tracePt t="27843" x="2755900" y="3409950"/>
          <p14:tracePt t="27860" x="2730500" y="3409950"/>
          <p14:tracePt t="27876" x="2717800" y="3409950"/>
          <p14:tracePt t="27893" x="2711450" y="3416300"/>
          <p14:tracePt t="27910" x="2705100" y="3416300"/>
          <p14:tracePt t="27926" x="2692400" y="3416300"/>
          <p14:tracePt t="28061" x="2705100" y="3416300"/>
          <p14:tracePt t="28069" x="2724150" y="3429000"/>
          <p14:tracePt t="28077" x="2749550" y="3435350"/>
          <p14:tracePt t="28093" x="2819400" y="3441700"/>
          <p14:tracePt t="28110" x="2882900" y="3448050"/>
          <p14:tracePt t="28127" x="2940050" y="3448050"/>
          <p14:tracePt t="28143" x="2971800" y="3448050"/>
          <p14:tracePt t="28160" x="2990850" y="3448050"/>
          <p14:tracePt t="28193" x="2997200" y="3448050"/>
          <p14:tracePt t="28286" x="3009900" y="3448050"/>
          <p14:tracePt t="28317" x="3016250" y="3448050"/>
          <p14:tracePt t="28350" x="3022600" y="3448050"/>
          <p14:tracePt t="28534" x="3016250" y="3448050"/>
          <p14:tracePt t="28637" x="3035300" y="3448050"/>
          <p14:tracePt t="28647" x="3067050" y="3448050"/>
          <p14:tracePt t="28653" x="3111500" y="3435350"/>
          <p14:tracePt t="28663" x="3155950" y="3435350"/>
          <p14:tracePt t="28674" x="3219450" y="3435350"/>
          <p14:tracePt t="28692" x="3365500" y="3435350"/>
          <p14:tracePt t="28708" x="3536950" y="3435350"/>
          <p14:tracePt t="28724" x="3613150" y="3435350"/>
          <p14:tracePt t="28741" x="3651250" y="3435350"/>
          <p14:tracePt t="28758" x="3670300" y="3435350"/>
          <p14:tracePt t="28774" x="3676650" y="3435350"/>
          <p14:tracePt t="28806" x="3689350" y="3435350"/>
          <p14:tracePt t="28821" x="3695700" y="3435350"/>
          <p14:tracePt t="28830" x="3702050" y="3435350"/>
          <p14:tracePt t="28841" x="3708400" y="3435350"/>
          <p14:tracePt t="28858" x="3740150" y="3435350"/>
          <p14:tracePt t="28874" x="3765550" y="3435350"/>
          <p14:tracePt t="28891" x="3810000" y="3435350"/>
          <p14:tracePt t="28908" x="3949700" y="3435350"/>
          <p14:tracePt t="28924" x="4044950" y="3435350"/>
          <p14:tracePt t="28941" x="4165600" y="3435350"/>
          <p14:tracePt t="28958" x="4260850" y="3435350"/>
          <p14:tracePt t="28974" x="4337050" y="3435350"/>
          <p14:tracePt t="28991" x="4387850" y="3435350"/>
          <p14:tracePt t="29008" x="4419600" y="3435350"/>
          <p14:tracePt t="29025" x="4432300" y="3435350"/>
          <p14:tracePt t="29041" x="4445000" y="3435350"/>
          <p14:tracePt t="29058" x="4451350" y="3435350"/>
          <p14:tracePt t="29075" x="4464050" y="3429000"/>
          <p14:tracePt t="29091" x="4489450" y="3429000"/>
          <p14:tracePt t="29108" x="4533900" y="3422650"/>
          <p14:tracePt t="29125" x="4572000" y="3416300"/>
          <p14:tracePt t="29141" x="4622800" y="3416300"/>
          <p14:tracePt t="29159" x="4673600" y="3403600"/>
          <p14:tracePt t="29175" x="4718050" y="3397250"/>
          <p14:tracePt t="29191" x="4756150" y="3390900"/>
          <p14:tracePt t="29208" x="4775200" y="3390900"/>
          <p14:tracePt t="29225" x="4781550" y="3390900"/>
          <p14:tracePt t="29270" x="4794250" y="3390900"/>
          <p14:tracePt t="29285" x="4800600" y="3390900"/>
          <p14:tracePt t="29294" x="4800600" y="3384550"/>
          <p14:tracePt t="29310" x="4806950" y="3378200"/>
          <p14:tracePt t="29358" x="4819650" y="3378200"/>
          <p14:tracePt t="29383" x="4826000" y="3371850"/>
          <p14:tracePt t="29406" x="4832350" y="3371850"/>
          <p14:tracePt t="29415" x="4838700" y="3371850"/>
          <p14:tracePt t="29470" x="4851400" y="3371850"/>
          <p14:tracePt t="29494" x="4870450" y="3371850"/>
          <p14:tracePt t="29502" x="4876800" y="3371850"/>
          <p14:tracePt t="29510" x="4895850" y="3371850"/>
          <p14:tracePt t="29525" x="4914900" y="3371850"/>
          <p14:tracePt t="29542" x="4921250" y="3371850"/>
          <p14:tracePt t="29654" x="4902200" y="3371850"/>
          <p14:tracePt t="29665" x="4857750" y="3371850"/>
          <p14:tracePt t="29669" x="4794250" y="3371850"/>
          <p14:tracePt t="29681" x="4730750" y="3371850"/>
          <p14:tracePt t="29692" x="4572000" y="3371850"/>
          <p14:tracePt t="29708" x="4400550" y="3371850"/>
          <p14:tracePt t="29725" x="4222750" y="3371850"/>
          <p14:tracePt t="29742" x="4051300" y="3359150"/>
          <p14:tracePt t="29758" x="3879850" y="3333750"/>
          <p14:tracePt t="29775" x="3740150" y="3321050"/>
          <p14:tracePt t="29792" x="3663950" y="3314700"/>
          <p14:tracePt t="29809" x="3606800" y="3314700"/>
          <p14:tracePt t="29825" x="3581400" y="3314700"/>
          <p14:tracePt t="29842" x="3575050" y="3314700"/>
          <p14:tracePt t="29859" x="3568700" y="3314700"/>
          <p14:tracePt t="29875" x="3556000" y="3314700"/>
          <p14:tracePt t="29896" x="3543300" y="3314700"/>
          <p14:tracePt t="29909" x="3517900" y="3314700"/>
          <p14:tracePt t="29925" x="3460750" y="3314700"/>
          <p14:tracePt t="29942" x="3397250" y="3314700"/>
          <p14:tracePt t="29959" x="3333750" y="3314700"/>
          <p14:tracePt t="29975" x="3276600" y="3314700"/>
          <p14:tracePt t="29992" x="3244850" y="3314700"/>
          <p14:tracePt t="30009" x="3232150" y="3314700"/>
          <p14:tracePt t="30158" x="3225800" y="3314700"/>
          <p14:tracePt t="30174" x="3219450" y="3314700"/>
          <p14:tracePt t="30206" x="3206750" y="3314700"/>
          <p14:tracePt t="30222" x="3200400" y="3314700"/>
          <p14:tracePt t="30238" x="3187700" y="3314700"/>
          <p14:tracePt t="30249" x="3181350" y="3314700"/>
          <p14:tracePt t="30253" x="3175000" y="3314700"/>
          <p14:tracePt t="30265" x="3155950" y="3314700"/>
          <p14:tracePt t="30281" x="3149600" y="3314700"/>
          <p14:tracePt t="30292" x="3143250" y="3314700"/>
          <p14:tracePt t="30470" x="3149600" y="3321050"/>
          <p14:tracePt t="30478" x="3149600" y="3327400"/>
          <p14:tracePt t="30485" x="3168650" y="3327400"/>
          <p14:tracePt t="30498" x="3187700" y="3327400"/>
          <p14:tracePt t="30515" x="3225800" y="3333750"/>
          <p14:tracePt t="30531" x="3276600" y="3333750"/>
          <p14:tracePt t="30548" x="3340100" y="3346450"/>
          <p14:tracePt t="30565" x="3441700" y="3346450"/>
          <p14:tracePt t="30581" x="3498850" y="3346450"/>
          <p14:tracePt t="30598" x="3530600" y="3346450"/>
          <p14:tracePt t="30615" x="3549650" y="3346450"/>
          <p14:tracePt t="30631" x="3556000" y="3346450"/>
          <p14:tracePt t="30665" x="3568700" y="3346450"/>
          <p14:tracePt t="30681" x="3594100" y="3352800"/>
          <p14:tracePt t="30698" x="3606800" y="3352800"/>
          <p14:tracePt t="30715" x="3625850" y="3352800"/>
          <p14:tracePt t="30731" x="3632200" y="3352800"/>
          <p14:tracePt t="30748" x="3638550" y="3352800"/>
          <p14:tracePt t="30774" x="3644900" y="3352800"/>
          <p14:tracePt t="30782" x="3651250" y="3352800"/>
          <p14:tracePt t="30798" x="3670300" y="3359150"/>
          <p14:tracePt t="30815" x="3695700" y="3359150"/>
          <p14:tracePt t="30832" x="3702050" y="3359150"/>
          <p14:tracePt t="31774" x="3708400" y="3359150"/>
          <p14:tracePt t="31786" x="3721100" y="3359150"/>
          <p14:tracePt t="31789" x="3752850" y="3359150"/>
          <p14:tracePt t="31801" x="3790950" y="3359150"/>
          <p14:tracePt t="31812" x="3829050" y="3359150"/>
          <p14:tracePt t="31829" x="3981450" y="3359150"/>
          <p14:tracePt t="31845" x="4057650" y="3359150"/>
          <p14:tracePt t="31862" x="4102100" y="3359150"/>
          <p14:tracePt t="31878" x="4140200" y="3359150"/>
          <p14:tracePt t="31895" x="4146550" y="3359150"/>
          <p14:tracePt t="32023" x="4140200" y="3359150"/>
          <p14:tracePt t="32032" x="4133850" y="3359150"/>
          <p14:tracePt t="32280" x="4114800" y="3359150"/>
          <p14:tracePt t="32304" x="4108450" y="3359150"/>
          <p14:tracePt t="32319" x="4102100" y="3359150"/>
          <p14:tracePt t="32351" x="4095750" y="3359150"/>
          <p14:tracePt t="33065" x="4114800" y="3359150"/>
          <p14:tracePt t="33071" x="4159250" y="3359150"/>
          <p14:tracePt t="33079" x="4229100" y="3359150"/>
          <p14:tracePt t="33088" x="4318000" y="3359150"/>
          <p14:tracePt t="33105" x="4584700" y="3409950"/>
          <p14:tracePt t="33122" x="4864100" y="3441700"/>
          <p14:tracePt t="33139" x="5067300" y="3473450"/>
          <p14:tracePt t="33155" x="5175250" y="3479800"/>
          <p14:tracePt t="33172" x="5181600" y="3479800"/>
          <p14:tracePt t="33432" x="5187950" y="3479800"/>
          <p14:tracePt t="33463" x="5175250" y="3473450"/>
          <p14:tracePt t="33471" x="5143500" y="3467100"/>
          <p14:tracePt t="33478" x="5099050" y="3454400"/>
          <p14:tracePt t="33488" x="5054600" y="3435350"/>
          <p14:tracePt t="33505" x="5010150" y="3429000"/>
          <p14:tracePt t="33522" x="4991100" y="3422650"/>
          <p14:tracePt t="33713" x="4984750" y="3422650"/>
          <p14:tracePt t="34081" x="4959350" y="3422650"/>
          <p14:tracePt t="34087" x="4953000" y="3422650"/>
          <p14:tracePt t="34096" x="4927600" y="3422650"/>
          <p14:tracePt t="34105" x="4902200" y="3416300"/>
          <p14:tracePt t="34122" x="4851400" y="3403600"/>
          <p14:tracePt t="34138" x="4819650" y="3403600"/>
          <p14:tracePt t="34155" x="4806950" y="3403600"/>
          <p14:tracePt t="34360" x="4794250" y="3403600"/>
          <p14:tracePt t="34368" x="4775200" y="3403600"/>
          <p14:tracePt t="34375" x="4737100" y="3403600"/>
          <p14:tracePt t="34383" x="4673600" y="3390900"/>
          <p14:tracePt t="34400" x="4521200" y="3365500"/>
          <p14:tracePt t="34417" x="4394200" y="3359150"/>
          <p14:tracePt t="34433" x="4286250" y="3352800"/>
          <p14:tracePt t="34450" x="4235450" y="3333750"/>
          <p14:tracePt t="34467" x="4191000" y="3327400"/>
          <p14:tracePt t="34500" x="4184650" y="3327400"/>
          <p14:tracePt t="34517" x="4178300" y="3321050"/>
          <p14:tracePt t="34536" x="4165600" y="3321050"/>
          <p14:tracePt t="34550" x="4159250" y="3314700"/>
          <p14:tracePt t="34567" x="4152900" y="3314700"/>
          <p14:tracePt t="34584" x="4140200" y="3314700"/>
          <p14:tracePt t="34633" x="4140200" y="3308350"/>
          <p14:tracePt t="34673" x="4133850" y="3295650"/>
          <p14:tracePt t="34679" x="4127500" y="3295650"/>
          <p14:tracePt t="34690" x="4121150" y="3289300"/>
          <p14:tracePt t="34700" x="4121150" y="3276600"/>
          <p14:tracePt t="34717" x="4108450" y="3270250"/>
          <p14:tracePt t="34734" x="4089400" y="3251200"/>
          <p14:tracePt t="34750" x="4076700" y="3238500"/>
          <p14:tracePt t="34767" x="4076700" y="3232150"/>
          <p14:tracePt t="34785" x="4064000" y="3225800"/>
          <p14:tracePt t="34807" x="4057650" y="3219450"/>
          <p14:tracePt t="34825" x="4051300" y="3206750"/>
          <p14:tracePt t="34841" x="4044950" y="3206750"/>
          <p14:tracePt t="34864" x="4038600" y="3200400"/>
          <p14:tracePt t="34896" x="4038600" y="3194050"/>
          <p14:tracePt t="34929" x="4038600" y="3187700"/>
          <p14:tracePt t="34938" x="4032250" y="3175000"/>
          <p14:tracePt t="34944" x="4025900" y="3175000"/>
          <p14:tracePt t="35137" x="4019550" y="3187700"/>
          <p14:tracePt t="35144" x="3987800" y="3194050"/>
          <p14:tracePt t="35152" x="3943350" y="3200400"/>
          <p14:tracePt t="35161" x="3898900" y="3225800"/>
          <p14:tracePt t="35177" x="3778250" y="3232150"/>
          <p14:tracePt t="35194" x="3657600" y="3257550"/>
          <p14:tracePt t="35211" x="3536950" y="3263900"/>
          <p14:tracePt t="35227" x="3460750" y="3270250"/>
          <p14:tracePt t="35244" x="3416300" y="3270250"/>
          <p14:tracePt t="35251" x="3403600" y="3276600"/>
          <p14:tracePt t="35408" x="3416300" y="3289300"/>
          <p14:tracePt t="35418" x="3429000" y="3289300"/>
          <p14:tracePt t="35424" x="3460750" y="3302000"/>
          <p14:tracePt t="35434" x="3479800" y="3314700"/>
          <p14:tracePt t="35444" x="3498850" y="3327400"/>
          <p14:tracePt t="35461" x="3524250" y="3352800"/>
          <p14:tracePt t="35477" x="3536950" y="3359150"/>
          <p14:tracePt t="35497" x="3549650" y="3384550"/>
          <p14:tracePt t="35529" x="3549650" y="3397250"/>
          <p14:tracePt t="35546" x="3549650" y="3403600"/>
          <p14:tracePt t="35569" x="3543300" y="3409950"/>
          <p14:tracePt t="35577" x="3543300" y="3416300"/>
          <p14:tracePt t="35594" x="3530600" y="3422650"/>
          <p14:tracePt t="35611" x="3473450" y="3429000"/>
          <p14:tracePt t="35627" x="3327400" y="3429000"/>
          <p14:tracePt t="35644" x="3130550" y="3429000"/>
          <p14:tracePt t="35661" x="2940050" y="3429000"/>
          <p14:tracePt t="35678" x="2768600" y="3409950"/>
          <p14:tracePt t="35694" x="2616200" y="3371850"/>
          <p14:tracePt t="35711" x="2527300" y="3321050"/>
          <p14:tracePt t="35728" x="2514600" y="3308350"/>
          <p14:tracePt t="35744" x="2508250" y="3289300"/>
          <p14:tracePt t="35761" x="2508250" y="3276600"/>
          <p14:tracePt t="35778" x="2514600" y="3263900"/>
          <p14:tracePt t="35794" x="2514600" y="3251200"/>
          <p14:tracePt t="35811" x="2533650" y="3213100"/>
          <p14:tracePt t="35828" x="2546350" y="3181350"/>
          <p14:tracePt t="35845" x="2552700" y="3136900"/>
          <p14:tracePt t="35861" x="2578100" y="3086100"/>
          <p14:tracePt t="35878" x="2603500" y="3035300"/>
          <p14:tracePt t="35894" x="2622550" y="2971800"/>
          <p14:tracePt t="35912" x="2667000" y="2908300"/>
          <p14:tracePt t="35928" x="2673350" y="2889250"/>
          <p14:tracePt t="35944" x="2692400" y="2870200"/>
          <p14:tracePt t="35961" x="2705100" y="2851150"/>
          <p14:tracePt t="35978" x="2724150" y="2832100"/>
          <p14:tracePt t="35994" x="2755900" y="2819400"/>
          <p14:tracePt t="36011" x="2794000" y="2800350"/>
          <p14:tracePt t="36028" x="2857500" y="2774950"/>
          <p14:tracePt t="36045" x="2914650" y="2755900"/>
          <p14:tracePt t="36061" x="3009900" y="2730500"/>
          <p14:tracePt t="36078" x="3067050" y="2705100"/>
          <p14:tracePt t="36095" x="3143250" y="2692400"/>
          <p14:tracePt t="36111" x="3194050" y="2673350"/>
          <p14:tracePt t="36128" x="3244850" y="2667000"/>
          <p14:tracePt t="36145" x="3295650" y="2667000"/>
          <p14:tracePt t="36161" x="3340100" y="2667000"/>
          <p14:tracePt t="36178" x="3378200" y="2667000"/>
          <p14:tracePt t="36195" x="3422650" y="2667000"/>
          <p14:tracePt t="36211" x="3498850" y="2711450"/>
          <p14:tracePt t="36228" x="3613150" y="2794000"/>
          <p14:tracePt t="36245" x="3721100" y="2876550"/>
          <p14:tracePt t="36252" x="3759200" y="2914650"/>
          <p14:tracePt t="36261" x="3790950" y="2946400"/>
          <p14:tracePt t="36278" x="3816350" y="2990850"/>
          <p14:tracePt t="36297" x="3822700" y="3073400"/>
          <p14:tracePt t="36311" x="3810000" y="3155950"/>
          <p14:tracePt t="36328" x="3759200" y="3225800"/>
          <p14:tracePt t="36345" x="3683000" y="3302000"/>
          <p14:tracePt t="36361" x="3619500" y="3352800"/>
          <p14:tracePt t="36378" x="3543300" y="3397250"/>
          <p14:tracePt t="36395" x="3517900" y="3416300"/>
          <p14:tracePt t="36412" x="3511550" y="3422650"/>
          <p14:tracePt t="36473" x="3517900" y="3422650"/>
          <p14:tracePt t="36482" x="3543300" y="3422650"/>
          <p14:tracePt t="36490" x="3581400" y="3416300"/>
          <p14:tracePt t="36500" x="3619500" y="3403600"/>
          <p14:tracePt t="36512" x="3733800" y="3397250"/>
          <p14:tracePt t="36528" x="3873500" y="3390900"/>
          <p14:tracePt t="36545" x="4032250" y="3390900"/>
          <p14:tracePt t="36562" x="4210050" y="3390900"/>
          <p14:tracePt t="36578" x="4368800" y="3390900"/>
          <p14:tracePt t="36595" x="4476750" y="3390900"/>
          <p14:tracePt t="36612" x="4521200" y="3390900"/>
          <p14:tracePt t="36754" x="4508500" y="3390900"/>
          <p14:tracePt t="36761" x="4483100" y="3390900"/>
          <p14:tracePt t="36770" x="4476750" y="3390900"/>
          <p14:tracePt t="36778" x="4470400" y="3390900"/>
          <p14:tracePt t="36795" x="4445000" y="3371850"/>
          <p14:tracePt t="36812" x="4438650" y="3340100"/>
          <p14:tracePt t="36829" x="4425950" y="3276600"/>
          <p14:tracePt t="36845" x="4432300" y="3168650"/>
          <p14:tracePt t="36862" x="4476750" y="3079750"/>
          <p14:tracePt t="36879" x="4584700" y="2965450"/>
          <p14:tracePt t="36895" x="4622800" y="2940050"/>
          <p14:tracePt t="36912" x="4749800" y="2857500"/>
          <p14:tracePt t="36929" x="4794250" y="2844800"/>
          <p14:tracePt t="36945" x="4902200" y="2844800"/>
          <p14:tracePt t="36962" x="5010150" y="2844800"/>
          <p14:tracePt t="36979" x="5099050" y="2863850"/>
          <p14:tracePt t="36995" x="5162550" y="2889250"/>
          <p14:tracePt t="37012" x="5168900" y="2914650"/>
          <p14:tracePt t="37029" x="5168900" y="2959100"/>
          <p14:tracePt t="37045" x="5092700" y="3022600"/>
          <p14:tracePt t="37062" x="4927600" y="3111500"/>
          <p14:tracePt t="37079" x="4603750" y="3200400"/>
          <p14:tracePt t="37095" x="4349750" y="3270250"/>
          <p14:tracePt t="37112" x="4127500" y="3308350"/>
          <p14:tracePt t="37129" x="3917950" y="3308350"/>
          <p14:tracePt t="37146" x="3771900" y="3308350"/>
          <p14:tracePt t="37162" x="3702050" y="3308350"/>
          <p14:tracePt t="37179" x="3683000" y="3308350"/>
          <p14:tracePt t="37242" x="3689350" y="3308350"/>
          <p14:tracePt t="37253" x="3695700" y="3308350"/>
          <p14:tracePt t="37256" x="3702050" y="3308350"/>
          <p14:tracePt t="37298" x="3708400" y="3308350"/>
          <p14:tracePt t="37304" x="3721100" y="3308350"/>
          <p14:tracePt t="37314" x="3727450" y="3308350"/>
          <p14:tracePt t="37329" x="3752850" y="3308350"/>
          <p14:tracePt t="37346" x="3784600" y="3308350"/>
          <p14:tracePt t="37363" x="3810000" y="3302000"/>
          <p14:tracePt t="37379" x="3873500" y="3302000"/>
          <p14:tracePt t="37396" x="3975100" y="3302000"/>
          <p14:tracePt t="37413" x="4019550" y="3295650"/>
          <p14:tracePt t="37429" x="4051300" y="3289300"/>
          <p14:tracePt t="37446" x="4051300" y="3282950"/>
          <p14:tracePt t="37463" x="4064000" y="3276600"/>
          <p14:tracePt t="37698" x="4044950" y="3270250"/>
          <p14:tracePt t="37705" x="4019550" y="3270250"/>
          <p14:tracePt t="37714" x="4013200" y="3263900"/>
          <p14:tracePt t="37722" x="3987800" y="3257550"/>
          <p14:tracePt t="37739" x="3949700" y="3238500"/>
          <p14:tracePt t="37745" x="3930650" y="3232150"/>
          <p14:tracePt t="37772" x="3911600" y="3213100"/>
          <p14:tracePt t="37789" x="3898900" y="3194050"/>
          <p14:tracePt t="37805" x="3898900" y="3181350"/>
          <p14:tracePt t="37822" x="3898900" y="3162300"/>
          <p14:tracePt t="37839" x="3898900" y="3130550"/>
          <p14:tracePt t="37856" x="3924300" y="3073400"/>
          <p14:tracePt t="37872" x="3943350" y="3054350"/>
          <p14:tracePt t="37889" x="3962400" y="3028950"/>
          <p14:tracePt t="37905" x="3987800" y="3009900"/>
          <p14:tracePt t="37922" x="3994150" y="2990850"/>
          <p14:tracePt t="37939" x="4019550" y="2971800"/>
          <p14:tracePt t="37955" x="4025900" y="2959100"/>
          <p14:tracePt t="37972" x="4038600" y="2952750"/>
          <p14:tracePt t="37989" x="4070350" y="2940050"/>
          <p14:tracePt t="38005" x="4076700" y="2940050"/>
          <p14:tracePt t="38022" x="4095750" y="2933700"/>
          <p14:tracePt t="38039" x="4108450" y="2933700"/>
          <p14:tracePt t="38056" x="4114800" y="2933700"/>
          <p14:tracePt t="38089" x="4140200" y="2933700"/>
          <p14:tracePt t="38122" x="4159250" y="2946400"/>
          <p14:tracePt t="38139" x="4165600" y="2959100"/>
          <p14:tracePt t="38156" x="4171950" y="2984500"/>
          <p14:tracePt t="38172" x="4184650" y="3022600"/>
          <p14:tracePt t="38189" x="4184650" y="3041650"/>
          <p14:tracePt t="38206" x="4184650" y="3054350"/>
          <p14:tracePt t="38222" x="4184650" y="3067050"/>
          <p14:tracePt t="38239" x="4184650" y="3073400"/>
          <p14:tracePt t="38256" x="4178300" y="3092450"/>
          <p14:tracePt t="38272" x="4165600" y="3105150"/>
          <p14:tracePt t="38289" x="4146550" y="3124200"/>
          <p14:tracePt t="38306" x="4133850" y="3130550"/>
          <p14:tracePt t="38322" x="4114800" y="3130550"/>
          <p14:tracePt t="38339" x="4089400" y="3136900"/>
          <p14:tracePt t="38356" x="4083050" y="3149600"/>
          <p14:tracePt t="38372" x="4070350" y="3149600"/>
          <p14:tracePt t="38389" x="4064000" y="3155950"/>
          <p14:tracePt t="38406" x="4051300" y="3162300"/>
          <p14:tracePt t="38422" x="4038600" y="3175000"/>
          <p14:tracePt t="38444" x="4032250" y="3181350"/>
          <p14:tracePt t="38461" x="4019550" y="3194050"/>
          <p14:tracePt t="38472" x="4006850" y="3200400"/>
          <p14:tracePt t="38489" x="3981450" y="3206750"/>
          <p14:tracePt t="38506" x="3962400" y="3206750"/>
          <p14:tracePt t="38523" x="3949700" y="3219450"/>
          <p14:tracePt t="38539" x="3943350" y="3219450"/>
          <p14:tracePt t="38556" x="3937000" y="3219450"/>
          <p14:tracePt t="38573" x="3930650" y="3219450"/>
          <p14:tracePt t="38606" x="3924300" y="3219450"/>
          <p14:tracePt t="38623" x="3917950" y="3219450"/>
          <p14:tracePt t="38639" x="3905250" y="3219450"/>
          <p14:tracePt t="38656" x="3892550" y="3206750"/>
          <p14:tracePt t="38673" x="3892550" y="3194050"/>
          <p14:tracePt t="38689" x="3892550" y="3181350"/>
          <p14:tracePt t="38706" x="3892550" y="3162300"/>
          <p14:tracePt t="38723" x="3892550" y="3124200"/>
          <p14:tracePt t="38739" x="3892550" y="3098800"/>
          <p14:tracePt t="38756" x="3898900" y="3067050"/>
          <p14:tracePt t="38762" x="3905250" y="3054350"/>
          <p14:tracePt t="38773" x="3917950" y="3028950"/>
          <p14:tracePt t="38790" x="3937000" y="3003550"/>
          <p14:tracePt t="38806" x="3956050" y="2984500"/>
          <p14:tracePt t="38823" x="3981450" y="2959100"/>
          <p14:tracePt t="38841" x="4000500" y="2946400"/>
          <p14:tracePt t="38856" x="4006850" y="2946400"/>
          <p14:tracePt t="38962" x="4019550" y="2946400"/>
          <p14:tracePt t="38971" x="4025900" y="2946400"/>
          <p14:tracePt t="38979" x="4032250" y="2946400"/>
          <p14:tracePt t="38990" x="4051300" y="2946400"/>
          <p14:tracePt t="39006" x="4064000" y="2952750"/>
          <p14:tracePt t="39023" x="4076700" y="2971800"/>
          <p14:tracePt t="39040" x="4089400" y="2990850"/>
          <p14:tracePt t="39056" x="4102100" y="3022600"/>
          <p14:tracePt t="39073" x="4102100" y="3054350"/>
          <p14:tracePt t="39090" x="4102100" y="3079750"/>
          <p14:tracePt t="39106" x="4102100" y="3105150"/>
          <p14:tracePt t="39123" x="4102100" y="3130550"/>
          <p14:tracePt t="39140" x="4102100" y="3162300"/>
          <p14:tracePt t="39156" x="4076700" y="3181350"/>
          <p14:tracePt t="39173" x="4064000" y="3200400"/>
          <p14:tracePt t="39190" x="4044950" y="3213100"/>
          <p14:tracePt t="39206" x="4044950" y="3219450"/>
          <p14:tracePt t="39223" x="4032250" y="3219450"/>
          <p14:tracePt t="39241" x="4025900" y="3225800"/>
          <p14:tracePt t="39265" x="4019550" y="3225800"/>
          <p14:tracePt t="39906" x="4006850" y="3225800"/>
          <p14:tracePt t="39914" x="3975100" y="3238500"/>
          <p14:tracePt t="39922" x="3911600" y="3276600"/>
          <p14:tracePt t="39931" x="3854450" y="3302000"/>
          <p14:tracePt t="39948" x="3746500" y="3346450"/>
          <p14:tracePt t="39965" x="3644900" y="3384550"/>
          <p14:tracePt t="39981" x="3536950" y="3416300"/>
          <p14:tracePt t="39998" x="3441700" y="3441700"/>
          <p14:tracePt t="40015" x="3378200" y="3448050"/>
          <p14:tracePt t="40031" x="3352800" y="3448050"/>
          <p14:tracePt t="40048" x="3346450" y="3448050"/>
          <p14:tracePt t="40065" x="3333750" y="3441700"/>
          <p14:tracePt t="40081" x="3327400" y="3441700"/>
          <p14:tracePt t="40098" x="3321050" y="3429000"/>
          <p14:tracePt t="40132" x="3314700" y="3422650"/>
          <p14:tracePt t="40156" x="3308350" y="3416300"/>
          <p14:tracePt t="40165" x="3302000" y="3409950"/>
          <p14:tracePt t="40182" x="3289300" y="3403600"/>
          <p14:tracePt t="40198" x="3244850" y="3390900"/>
          <p14:tracePt t="40215" x="3187700" y="3371850"/>
          <p14:tracePt t="40232" x="3130550" y="3359150"/>
          <p14:tracePt t="40251" x="3060700" y="3352800"/>
          <p14:tracePt t="40265" x="3035300" y="3352800"/>
          <p14:tracePt t="40282" x="3022600" y="3352800"/>
          <p14:tracePt t="40298" x="3016250" y="3352800"/>
          <p14:tracePt t="40315" x="3009900" y="3352800"/>
          <p14:tracePt t="40395" x="3003550" y="3352800"/>
          <p14:tracePt t="40405" x="2997200" y="3352800"/>
          <p14:tracePt t="40410" x="2990850" y="3352800"/>
          <p14:tracePt t="40421" x="2978150" y="3352800"/>
          <p14:tracePt t="40432" x="2971800" y="3352800"/>
          <p14:tracePt t="40449" x="2952750" y="3359150"/>
          <p14:tracePt t="40465" x="2946400" y="3359150"/>
          <p14:tracePt t="40579" x="2959100" y="3359150"/>
          <p14:tracePt t="40589" x="2984500" y="3359150"/>
          <p14:tracePt t="40594" x="3016250" y="3365500"/>
          <p14:tracePt t="40606" x="3054350" y="3365500"/>
          <p14:tracePt t="40615" x="3111500" y="3371850"/>
          <p14:tracePt t="40632" x="3270250" y="3397250"/>
          <p14:tracePt t="40649" x="3562350" y="3441700"/>
          <p14:tracePt t="40665" x="3708400" y="3460750"/>
          <p14:tracePt t="40682" x="3873500" y="3486150"/>
          <p14:tracePt t="40699" x="4019550" y="3486150"/>
          <p14:tracePt t="40715" x="4146550" y="3486150"/>
          <p14:tracePt t="40732" x="4273550" y="3486150"/>
          <p14:tracePt t="40749" x="4381500" y="3486150"/>
          <p14:tracePt t="40756" x="4432300" y="3486150"/>
          <p14:tracePt t="40765" x="4495800" y="3486150"/>
          <p14:tracePt t="40782" x="4616450" y="3486150"/>
          <p14:tracePt t="40799" x="4705350" y="3486150"/>
          <p14:tracePt t="40815" x="4800600" y="3467100"/>
          <p14:tracePt t="40832" x="4864100" y="3454400"/>
          <p14:tracePt t="40849" x="4895850" y="3448050"/>
          <p14:tracePt t="40865" x="4902200" y="3448050"/>
          <p14:tracePt t="42484" x="4895850" y="3448050"/>
          <p14:tracePt t="42491" x="4870450" y="3448050"/>
          <p14:tracePt t="42499" x="4838700" y="3448050"/>
          <p14:tracePt t="42508" x="4794250" y="3448050"/>
          <p14:tracePt t="42525" x="4629150" y="3448050"/>
          <p14:tracePt t="42541" x="4406900" y="3448050"/>
          <p14:tracePt t="42558" x="4184650" y="3448050"/>
          <p14:tracePt t="42575" x="3975100" y="3448050"/>
          <p14:tracePt t="42591" x="3860800" y="3448050"/>
          <p14:tracePt t="42608" x="3790950" y="3448050"/>
          <p14:tracePt t="42625" x="3784600" y="3448050"/>
          <p14:tracePt t="42765" x="3765550" y="3448050"/>
          <p14:tracePt t="42772" x="3740150" y="3448050"/>
          <p14:tracePt t="42781" x="3702050" y="3448050"/>
          <p14:tracePt t="42791" x="3651250" y="3448050"/>
          <p14:tracePt t="42808" x="3511550" y="3429000"/>
          <p14:tracePt t="42825" x="3409950" y="3429000"/>
          <p14:tracePt t="42842" x="3295650" y="3409950"/>
          <p14:tracePt t="42858" x="3289300" y="3409950"/>
          <p14:tracePt t="42980" x="3282950" y="3409950"/>
          <p14:tracePt t="42997" x="3282950" y="3403600"/>
          <p14:tracePt t="43020" x="3289300" y="3397250"/>
          <p14:tracePt t="43029" x="3289300" y="3390900"/>
          <p14:tracePt t="43060" x="3295650" y="3390900"/>
          <p14:tracePt t="43076" x="3302000" y="3390900"/>
          <p14:tracePt t="43083" x="3302000" y="3384550"/>
          <p14:tracePt t="43838" x="3308350" y="3384550"/>
          <p14:tracePt t="43844" x="3327400" y="3378200"/>
          <p14:tracePt t="43853" x="3333750" y="3378200"/>
          <p14:tracePt t="43869" x="3390900" y="3359150"/>
          <p14:tracePt t="43886" x="3467100" y="3352800"/>
          <p14:tracePt t="43902" x="3562350" y="3352800"/>
          <p14:tracePt t="43919" x="3689350" y="3352800"/>
          <p14:tracePt t="43936" x="3829050" y="3352800"/>
          <p14:tracePt t="43952" x="3975100" y="3352800"/>
          <p14:tracePt t="43969" x="4102100" y="3352800"/>
          <p14:tracePt t="43986" x="4178300" y="3352800"/>
          <p14:tracePt t="44003" x="4222750" y="3352800"/>
          <p14:tracePt t="44019" x="4229100" y="3352800"/>
          <p14:tracePt t="44061" x="4235450" y="3352800"/>
          <p14:tracePt t="44069" x="4241800" y="3346450"/>
          <p14:tracePt t="44086" x="4267200" y="3346450"/>
          <p14:tracePt t="44102" x="4292600" y="3346450"/>
          <p14:tracePt t="44119" x="4330700" y="3327400"/>
          <p14:tracePt t="44136" x="4349750" y="3327400"/>
          <p14:tracePt t="44152" x="4375150" y="3327400"/>
          <p14:tracePt t="44169" x="4406900" y="3327400"/>
          <p14:tracePt t="44186" x="4432300" y="3321050"/>
          <p14:tracePt t="44204" x="4476750" y="3314700"/>
          <p14:tracePt t="44219" x="4502150" y="3308350"/>
          <p14:tracePt t="44236" x="4527550" y="3308350"/>
          <p14:tracePt t="44253" x="4552950" y="3308350"/>
          <p14:tracePt t="44269" x="4572000" y="3308350"/>
          <p14:tracePt t="44286" x="4610100" y="3308350"/>
          <p14:tracePt t="44303" x="4660900" y="3308350"/>
          <p14:tracePt t="44319" x="4718050" y="3308350"/>
          <p14:tracePt t="44336" x="4762500" y="3314700"/>
          <p14:tracePt t="44353" x="4800600" y="3321050"/>
          <p14:tracePt t="44369" x="4806950" y="3321050"/>
          <p14:tracePt t="45342" x="4813300" y="3321050"/>
          <p14:tracePt t="45352" x="4800600" y="3321050"/>
          <p14:tracePt t="45355" x="4705350" y="3321050"/>
          <p14:tracePt t="45369" x="4572000" y="3321050"/>
          <p14:tracePt t="45381" x="4216400" y="3295650"/>
          <p14:tracePt t="45395" x="3765550" y="3232150"/>
          <p14:tracePt t="45412" x="3371850" y="3175000"/>
          <p14:tracePt t="45429" x="3136900" y="3143250"/>
          <p14:tracePt t="45446" x="2990850" y="3111500"/>
          <p14:tracePt t="45462" x="2933700" y="3092450"/>
          <p14:tracePt t="45479" x="2914650" y="3092450"/>
          <p14:tracePt t="45742" x="2927350" y="3092450"/>
          <p14:tracePt t="45750" x="2959100" y="3098800"/>
          <p14:tracePt t="45757" x="3003550" y="3105150"/>
          <p14:tracePt t="45766" x="3054350" y="3105150"/>
          <p14:tracePt t="45784" x="3225800" y="3117850"/>
          <p14:tracePt t="45799" x="3467100" y="3117850"/>
          <p14:tracePt t="45816" x="3835400" y="3117850"/>
          <p14:tracePt t="45832" x="4337050" y="3117850"/>
          <p14:tracePt t="45849" x="4832350" y="3117850"/>
          <p14:tracePt t="45866" x="5181600" y="3117850"/>
          <p14:tracePt t="45883" x="5461000" y="3117850"/>
          <p14:tracePt t="45900" x="5861050" y="3168650"/>
          <p14:tracePt t="45916" x="6076950" y="3194050"/>
          <p14:tracePt t="45932" x="6261100" y="3232150"/>
          <p14:tracePt t="45949" x="6426200" y="3263900"/>
          <p14:tracePt t="45966" x="6572250" y="3282950"/>
          <p14:tracePt t="45982" x="6692900" y="3308350"/>
          <p14:tracePt t="45999" x="6807200" y="3340100"/>
          <p14:tracePt t="46016" x="6915150" y="3365500"/>
          <p14:tracePt t="46033" x="7061200" y="3403600"/>
          <p14:tracePt t="46049" x="7181850" y="3448050"/>
          <p14:tracePt t="46066" x="7302500" y="3479800"/>
          <p14:tracePt t="46083" x="7423150" y="3505200"/>
          <p14:tracePt t="46100" x="7556500" y="3517900"/>
          <p14:tracePt t="46116" x="7581900" y="3517900"/>
          <p14:tracePt t="46133" x="7594600" y="3517900"/>
          <p14:tracePt t="46350" x="7588250" y="3517900"/>
          <p14:tracePt t="46357" x="7581900" y="3517900"/>
          <p14:tracePt t="46365" x="7575550" y="3517900"/>
          <p14:tracePt t="46374" x="7569200" y="3517900"/>
          <p14:tracePt t="46390" x="7550150" y="3517900"/>
          <p14:tracePt t="46407" x="7531100" y="3517900"/>
          <p14:tracePt t="46424" x="7505700" y="3517900"/>
          <p14:tracePt t="46440" x="7454900" y="3517900"/>
          <p14:tracePt t="46457" x="7372350" y="3517900"/>
          <p14:tracePt t="46474" x="7245350" y="3517900"/>
          <p14:tracePt t="46490" x="7105650" y="3498850"/>
          <p14:tracePt t="46507" x="6997700" y="3492500"/>
          <p14:tracePt t="46524" x="6883400" y="3454400"/>
          <p14:tracePt t="46541" x="6832600" y="3435350"/>
          <p14:tracePt t="46557" x="6731000" y="3409950"/>
          <p14:tracePt t="46574" x="6629400" y="3371850"/>
          <p14:tracePt t="46591" x="6508750" y="3340100"/>
          <p14:tracePt t="46607" x="6438900" y="3314700"/>
          <p14:tracePt t="46624" x="6375400" y="3308350"/>
          <p14:tracePt t="46641" x="6350000" y="3302000"/>
          <p14:tracePt t="46657" x="6343650" y="3302000"/>
          <p14:tracePt t="46691" x="6330950" y="3302000"/>
          <p14:tracePt t="46718" x="6324600" y="3302000"/>
          <p14:tracePt t="46749" x="6318250" y="3302000"/>
          <p14:tracePt t="46998" x="6311900" y="3302000"/>
          <p14:tracePt t="47005" x="6305550" y="3302000"/>
          <p14:tracePt t="47013" x="6299200" y="3302000"/>
          <p14:tracePt t="47021" x="6280150" y="3302000"/>
          <p14:tracePt t="47038" x="6261100" y="3302000"/>
          <p14:tracePt t="47055" x="6254750" y="3302000"/>
          <p14:tracePt t="47126" x="6267450" y="3302000"/>
          <p14:tracePt t="47134" x="6299200" y="3302000"/>
          <p14:tracePt t="47145" x="6343650" y="3302000"/>
          <p14:tracePt t="47155" x="6388100" y="3302000"/>
          <p14:tracePt t="47172" x="6597650" y="3302000"/>
          <p14:tracePt t="47188" x="6673850" y="3302000"/>
          <p14:tracePt t="47205" x="6889750" y="3327400"/>
          <p14:tracePt t="47221" x="6985000" y="3333750"/>
          <p14:tracePt t="47238" x="7016750" y="3340100"/>
          <p14:tracePt t="47519" x="7023100" y="3340100"/>
          <p14:tracePt t="47534" x="7035800" y="3340100"/>
          <p14:tracePt t="47550" x="7042150" y="3340100"/>
          <p14:tracePt t="47558" x="7048500" y="3340100"/>
          <p14:tracePt t="47566" x="7054850" y="3340100"/>
          <p14:tracePt t="47576" x="7061200" y="3340100"/>
          <p14:tracePt t="47934" x="7073900" y="3340100"/>
          <p14:tracePt t="47944" x="7099300" y="3352800"/>
          <p14:tracePt t="47951" x="7131050" y="3359150"/>
          <p14:tracePt t="47965" x="7245350" y="3359150"/>
          <p14:tracePt t="47981" x="7410450" y="3378200"/>
          <p14:tracePt t="47998" x="7543800" y="3378200"/>
          <p14:tracePt t="48015" x="7645400" y="3378200"/>
          <p14:tracePt t="48031" x="7670800" y="3378200"/>
          <p14:tracePt t="48247" x="7683500" y="3378200"/>
          <p14:tracePt t="48254" x="7689850" y="3378200"/>
          <p14:tracePt t="48261" x="7708900" y="3378200"/>
          <p14:tracePt t="48271" x="7721600" y="3378200"/>
          <p14:tracePt t="48287" x="7778750" y="3378200"/>
          <p14:tracePt t="48304" x="7829550" y="3378200"/>
          <p14:tracePt t="48321" x="7886700" y="3378200"/>
          <p14:tracePt t="48337" x="7918450" y="3378200"/>
          <p14:tracePt t="48354" x="7937500" y="3378200"/>
          <p14:tracePt t="48371" x="7943850" y="3378200"/>
          <p14:tracePt t="48671" x="7956550" y="3378200"/>
          <p14:tracePt t="48678" x="7969250" y="3378200"/>
          <p14:tracePt t="48688" x="7994650" y="3378200"/>
          <p14:tracePt t="48695" x="8026400" y="3378200"/>
          <p14:tracePt t="48711" x="8134350" y="3378200"/>
          <p14:tracePt t="48728" x="8274050" y="3390900"/>
          <p14:tracePt t="48745" x="8420100" y="3409950"/>
          <p14:tracePt t="48752" x="8483600" y="3409950"/>
          <p14:tracePt t="48761" x="8540750" y="3409950"/>
          <p14:tracePt t="48778" x="8648700" y="3409950"/>
          <p14:tracePt t="48795" x="8693150" y="3409950"/>
          <p14:tracePt t="48811" x="8712200" y="3409950"/>
          <p14:tracePt t="49064" x="8718550" y="3409950"/>
          <p14:tracePt t="49071" x="8731250" y="3409950"/>
          <p14:tracePt t="49079" x="8737600" y="3409950"/>
          <p14:tracePt t="49087" x="8743950" y="3409950"/>
          <p14:tracePt t="49104" x="8782050" y="3409950"/>
          <p14:tracePt t="49121" x="8839200" y="3409950"/>
          <p14:tracePt t="49137" x="8902700" y="3409950"/>
          <p14:tracePt t="49154" x="9017000" y="3409950"/>
          <p14:tracePt t="49171" x="9137650" y="3409950"/>
          <p14:tracePt t="49187" x="9232900" y="3409950"/>
          <p14:tracePt t="49204" x="9290050" y="3397250"/>
          <p14:tracePt t="49222" x="9334500" y="3397250"/>
          <p14:tracePt t="49237" x="9353550" y="3397250"/>
          <p14:tracePt t="49271" x="9359900" y="3397250"/>
          <p14:tracePt t="49287" x="9372600" y="3397250"/>
          <p14:tracePt t="49304" x="9378950" y="3397250"/>
          <p14:tracePt t="49321" x="9404350" y="3397250"/>
          <p14:tracePt t="49337" x="9423400" y="3397250"/>
          <p14:tracePt t="49354" x="9455150" y="3397250"/>
          <p14:tracePt t="49371" x="9493250" y="3397250"/>
          <p14:tracePt t="49388" x="9531350" y="3397250"/>
          <p14:tracePt t="49404" x="9575800" y="3397250"/>
          <p14:tracePt t="49421" x="9620250" y="3403600"/>
          <p14:tracePt t="49437" x="9658350" y="3403600"/>
          <p14:tracePt t="50471" x="9664700" y="3409950"/>
          <p14:tracePt t="50968" x="9664700" y="3416300"/>
          <p14:tracePt t="50984" x="9664700" y="3422650"/>
          <p14:tracePt t="50999" x="9658350" y="3422650"/>
          <p14:tracePt t="51007" x="9652000" y="3422650"/>
          <p14:tracePt t="51015" x="9626600" y="3422650"/>
          <p14:tracePt t="51025" x="9594850" y="3422650"/>
          <p14:tracePt t="51042" x="9486900" y="3441700"/>
          <p14:tracePt t="51058" x="9302750" y="3460750"/>
          <p14:tracePt t="51075" x="9036050" y="3511550"/>
          <p14:tracePt t="51092" x="8674100" y="3556000"/>
          <p14:tracePt t="51108" x="8369300" y="3594100"/>
          <p14:tracePt t="51125" x="8159750" y="3632200"/>
          <p14:tracePt t="51142" x="7962900" y="3657600"/>
          <p14:tracePt t="51159" x="7899400" y="3663950"/>
          <p14:tracePt t="51175" x="7854950" y="3670300"/>
          <p14:tracePt t="51192" x="7829550" y="3676650"/>
          <p14:tracePt t="51208" x="7823200" y="3676650"/>
          <p14:tracePt t="51225" x="7810500" y="3676650"/>
          <p14:tracePt t="51242" x="7785100" y="3689350"/>
          <p14:tracePt t="51259" x="7721600" y="3689350"/>
          <p14:tracePt t="51265" x="7677150" y="3689350"/>
          <p14:tracePt t="51275" x="7613650" y="3689350"/>
          <p14:tracePt t="51292" x="7473950" y="3689350"/>
          <p14:tracePt t="51309" x="7321550" y="3689350"/>
          <p14:tracePt t="51325" x="7105650" y="3689350"/>
          <p14:tracePt t="51342" x="6858000" y="3689350"/>
          <p14:tracePt t="51359" x="6292850" y="3689350"/>
          <p14:tracePt t="51375" x="5861050" y="3689350"/>
          <p14:tracePt t="51392" x="5461000" y="3708400"/>
          <p14:tracePt t="51409" x="5137150" y="3752850"/>
          <p14:tracePt t="51425" x="4902200" y="3790950"/>
          <p14:tracePt t="51442" x="4730750" y="3810000"/>
          <p14:tracePt t="51459" x="4578350" y="3816350"/>
          <p14:tracePt t="51475" x="4464050" y="3835400"/>
          <p14:tracePt t="51492" x="4375150" y="3848100"/>
          <p14:tracePt t="51509" x="4286250" y="3854450"/>
          <p14:tracePt t="51528" x="4133850" y="3879850"/>
          <p14:tracePt t="51542" x="3994150" y="3898900"/>
          <p14:tracePt t="51559" x="3822700" y="3930650"/>
          <p14:tracePt t="51575" x="3638550" y="3956050"/>
          <p14:tracePt t="51592" x="3467100" y="3975100"/>
          <p14:tracePt t="51609" x="3282950" y="4006850"/>
          <p14:tracePt t="51625" x="3092450" y="4025900"/>
          <p14:tracePt t="51642" x="2921000" y="4064000"/>
          <p14:tracePt t="51659" x="2794000" y="4083050"/>
          <p14:tracePt t="51676" x="2736850" y="4089400"/>
          <p14:tracePt t="51692" x="2730500" y="4089400"/>
          <p14:tracePt t="51984" x="2762250" y="4089400"/>
          <p14:tracePt t="51991" x="2813050" y="4089400"/>
          <p14:tracePt t="52000" x="2933700" y="4070350"/>
          <p14:tracePt t="52008" x="3028950" y="4064000"/>
          <p14:tracePt t="52024" x="3263900" y="4025900"/>
          <p14:tracePt t="52040" x="3422650" y="3994150"/>
          <p14:tracePt t="52057" x="3505200" y="3968750"/>
          <p14:tracePt t="52074" x="3511550" y="3962400"/>
          <p14:tracePt t="52121" x="3505200" y="3956050"/>
          <p14:tracePt t="52131" x="3498850" y="3956050"/>
          <p14:tracePt t="52141" x="3492500" y="3956050"/>
          <p14:tracePt t="52157" x="3479800" y="3956050"/>
          <p14:tracePt t="52195" x="3473450" y="3956050"/>
          <p14:tracePt t="52208" x="3460750" y="3956050"/>
          <p14:tracePt t="52224" x="3454400" y="3956050"/>
          <p14:tracePt t="52241" x="3435350" y="3956050"/>
          <p14:tracePt t="52257" x="3429000" y="3956050"/>
          <p14:tracePt t="52274" x="3422650" y="3956050"/>
          <p14:tracePt t="52291" x="3422650" y="3962400"/>
          <p14:tracePt t="52308" x="3416300" y="3962400"/>
          <p14:tracePt t="52324" x="3409950" y="3968750"/>
          <p14:tracePt t="52341" x="3403600" y="3968750"/>
          <p14:tracePt t="52360" x="3390900" y="3968750"/>
          <p14:tracePt t="52374" x="3365500" y="3968750"/>
          <p14:tracePt t="52391" x="3321050" y="3981450"/>
          <p14:tracePt t="52408" x="3295650" y="3981450"/>
          <p14:tracePt t="52424" x="3276600" y="3987800"/>
          <p14:tracePt t="52441" x="3257550" y="3987800"/>
          <p14:tracePt t="52458" x="3251200" y="3994150"/>
          <p14:tracePt t="52491" x="3244850" y="3994150"/>
          <p14:tracePt t="52508" x="3232150" y="4000500"/>
          <p14:tracePt t="52530" x="3225800" y="4000500"/>
          <p14:tracePt t="52626" x="3219450" y="4000500"/>
          <p14:tracePt t="52641" x="3213100" y="4006850"/>
          <p14:tracePt t="52656" x="3206750" y="4006850"/>
          <p14:tracePt t="52665" x="3200400" y="4006850"/>
          <p14:tracePt t="52689" x="3194050" y="4013200"/>
          <p14:tracePt t="52699" x="3187700" y="4013200"/>
          <p14:tracePt t="52850" x="3181350" y="4019550"/>
          <p14:tracePt t="52953" x="3175000" y="4019550"/>
          <p14:tracePt t="52963" x="3175000" y="4032250"/>
          <p14:tracePt t="52968" x="3187700" y="4044950"/>
          <p14:tracePt t="52978" x="3213100" y="4051300"/>
          <p14:tracePt t="52992" x="3282950" y="4070350"/>
          <p14:tracePt t="53008" x="3346450" y="4076700"/>
          <p14:tracePt t="53025" x="3435350" y="4089400"/>
          <p14:tracePt t="53042" x="3467100" y="4095750"/>
          <p14:tracePt t="53058" x="3479800" y="4095750"/>
          <p14:tracePt t="53779" x="3511550" y="4095750"/>
          <p14:tracePt t="53784" x="3536950" y="4089400"/>
          <p14:tracePt t="53795" x="3581400" y="4083050"/>
          <p14:tracePt t="53805" x="3613150" y="4070350"/>
          <p14:tracePt t="53822" x="3683000" y="4057650"/>
          <p14:tracePt t="53839" x="3727450" y="4051300"/>
          <p14:tracePt t="53855" x="3759200" y="4038600"/>
          <p14:tracePt t="53872" x="3765550" y="4038600"/>
          <p14:tracePt t="53905" x="3771900" y="4038600"/>
          <p14:tracePt t="53922" x="3797300" y="4038600"/>
          <p14:tracePt t="53938" x="3835400" y="4038600"/>
          <p14:tracePt t="53955" x="3886200" y="4038600"/>
          <p14:tracePt t="53972" x="3956050" y="4038600"/>
          <p14:tracePt t="53989" x="4013200" y="4038600"/>
          <p14:tracePt t="54005" x="4044950" y="4038600"/>
          <p14:tracePt t="55210" x="4064000" y="4038600"/>
          <p14:tracePt t="55217" x="4076700" y="4038600"/>
          <p14:tracePt t="55225" x="4108450" y="4038600"/>
          <p14:tracePt t="55233" x="4133850" y="4038600"/>
          <p14:tracePt t="55250" x="4229100" y="4038600"/>
          <p14:tracePt t="55267" x="4337050" y="4038600"/>
          <p14:tracePt t="55283" x="4438650" y="4038600"/>
          <p14:tracePt t="55300" x="4597400" y="4038600"/>
          <p14:tracePt t="55317" x="4756150" y="4038600"/>
          <p14:tracePt t="55334" x="4927600" y="4038600"/>
          <p14:tracePt t="55350" x="5092700" y="4038600"/>
          <p14:tracePt t="55367" x="5226050" y="4038600"/>
          <p14:tracePt t="55385" x="5340350" y="4038600"/>
          <p14:tracePt t="55400" x="5384800" y="4038600"/>
          <p14:tracePt t="55417" x="5416550" y="4038600"/>
          <p14:tracePt t="55433" x="5429250" y="4038600"/>
          <p14:tracePt t="55450" x="5441950" y="4038600"/>
          <p14:tracePt t="55514" x="5454650" y="4038600"/>
          <p14:tracePt t="55531" x="5461000" y="4038600"/>
          <p14:tracePt t="55540" x="5467350" y="4038600"/>
          <p14:tracePt t="55545" x="5480050" y="4038600"/>
          <p14:tracePt t="55556" x="5486400" y="4038600"/>
          <p14:tracePt t="55567" x="5492750" y="4038600"/>
          <p14:tracePt t="55584" x="5511800" y="4038600"/>
          <p14:tracePt t="55600" x="5518150" y="4038600"/>
          <p14:tracePt t="56002" x="5524500" y="4044950"/>
          <p14:tracePt t="56010" x="5524500" y="4051300"/>
          <p14:tracePt t="56027" x="5524500" y="4057650"/>
          <p14:tracePt t="56042" x="5524500" y="4064000"/>
          <p14:tracePt t="56050" x="5518150" y="4070350"/>
          <p14:tracePt t="56066" x="5505450" y="4076700"/>
          <p14:tracePt t="56076" x="5499100" y="4083050"/>
          <p14:tracePt t="56092" x="5480050" y="4089400"/>
          <p14:tracePt t="56109" x="5441950" y="4089400"/>
          <p14:tracePt t="56126" x="5397500" y="4089400"/>
          <p14:tracePt t="56142" x="5334000" y="4089400"/>
          <p14:tracePt t="56161" x="5276850" y="4089400"/>
          <p14:tracePt t="56176" x="5238750" y="4089400"/>
          <p14:tracePt t="56193" x="5219700" y="4089400"/>
          <p14:tracePt t="56209" x="5200650" y="4083050"/>
          <p14:tracePt t="56226" x="5168900" y="4070350"/>
          <p14:tracePt t="56243" x="5156200" y="4057650"/>
          <p14:tracePt t="56259" x="5143500" y="4051300"/>
          <p14:tracePt t="56276" x="5137150" y="4038600"/>
          <p14:tracePt t="56293" x="5137150" y="4006850"/>
          <p14:tracePt t="56309" x="5137150" y="3968750"/>
          <p14:tracePt t="56326" x="5137150" y="3937000"/>
          <p14:tracePt t="56343" x="5137150" y="3892550"/>
          <p14:tracePt t="56360" x="5143500" y="3829050"/>
          <p14:tracePt t="56376" x="5156200" y="3790950"/>
          <p14:tracePt t="56393" x="5175250" y="3727450"/>
          <p14:tracePt t="56409" x="5187950" y="3702050"/>
          <p14:tracePt t="56426" x="5207000" y="3676650"/>
          <p14:tracePt t="56443" x="5238750" y="3651250"/>
          <p14:tracePt t="56460" x="5245100" y="3632200"/>
          <p14:tracePt t="56476" x="5264150" y="3619500"/>
          <p14:tracePt t="56493" x="5289550" y="3594100"/>
          <p14:tracePt t="56510" x="5295900" y="3587750"/>
          <p14:tracePt t="56526" x="5308600" y="3581400"/>
          <p14:tracePt t="56543" x="5327650" y="3568700"/>
          <p14:tracePt t="56560" x="5327650" y="3562350"/>
          <p14:tracePt t="56576" x="5346700" y="3562350"/>
          <p14:tracePt t="56593" x="5372100" y="3556000"/>
          <p14:tracePt t="56610" x="5397500" y="3543300"/>
          <p14:tracePt t="56626" x="5416550" y="3536950"/>
          <p14:tracePt t="56643" x="5435600" y="3536950"/>
          <p14:tracePt t="56660" x="5448300" y="3536950"/>
          <p14:tracePt t="56676" x="5461000" y="3536950"/>
          <p14:tracePt t="56693" x="5492750" y="3530600"/>
          <p14:tracePt t="56710" x="5518150" y="3530600"/>
          <p14:tracePt t="56726" x="5543550" y="3530600"/>
          <p14:tracePt t="56743" x="5562600" y="3530600"/>
          <p14:tracePt t="56760" x="5568950" y="3530600"/>
          <p14:tracePt t="56767" x="5575300" y="3530600"/>
          <p14:tracePt t="56780" x="5581650" y="3530600"/>
          <p14:tracePt t="56793" x="5588000" y="3530600"/>
          <p14:tracePt t="56810" x="5600700" y="3536950"/>
          <p14:tracePt t="56827" x="5600700" y="3543300"/>
          <p14:tracePt t="56843" x="5613400" y="3562350"/>
          <p14:tracePt t="56860" x="5619750" y="3587750"/>
          <p14:tracePt t="56876" x="5619750" y="3594100"/>
          <p14:tracePt t="56893" x="5619750" y="3613150"/>
          <p14:tracePt t="56910" x="5619750" y="3632200"/>
          <p14:tracePt t="56927" x="5619750" y="3644900"/>
          <p14:tracePt t="56943" x="5619750" y="3657600"/>
          <p14:tracePt t="56960" x="5619750" y="3670300"/>
          <p14:tracePt t="56977" x="5619750" y="3683000"/>
          <p14:tracePt t="57010" x="5619750" y="3689350"/>
          <p14:tracePt t="57027" x="5619750" y="3702050"/>
          <p14:tracePt t="57059" x="5619750" y="3708400"/>
          <p14:tracePt t="57075" x="5619750" y="3714750"/>
          <p14:tracePt t="57101" x="5613400" y="3727450"/>
          <p14:tracePt t="57131" x="5607050" y="3733800"/>
          <p14:tracePt t="57150" x="5607050" y="3740150"/>
          <p14:tracePt t="57154" x="5607050" y="3746500"/>
          <p14:tracePt t="57165" x="5607050" y="3752850"/>
          <p14:tracePt t="57187" x="5594350" y="3765550"/>
          <p14:tracePt t="57211" x="5588000" y="3771900"/>
          <p14:tracePt t="57218" x="5581650" y="3778250"/>
          <p14:tracePt t="57227" x="5581650" y="3790950"/>
          <p14:tracePt t="57244" x="5568950" y="3810000"/>
          <p14:tracePt t="57260" x="5556250" y="3829050"/>
          <p14:tracePt t="57277" x="5543550" y="3854450"/>
          <p14:tracePt t="57285" x="5537200" y="3860800"/>
          <p14:tracePt t="57293" x="5530850" y="3867150"/>
          <p14:tracePt t="57310" x="5518150" y="3892550"/>
          <p14:tracePt t="57327" x="5511800" y="3905250"/>
          <p14:tracePt t="57344" x="5505450" y="3905250"/>
          <p14:tracePt t="57361" x="5492750" y="3924300"/>
          <p14:tracePt t="57377" x="5486400" y="3924300"/>
          <p14:tracePt t="57410" x="5486400" y="3930650"/>
          <p14:tracePt t="57434" x="5486400" y="3937000"/>
          <p14:tracePt t="57660" x="5486400" y="3949700"/>
          <p14:tracePt t="57676" x="5486400" y="3956050"/>
          <p14:tracePt t="57692" x="5486400" y="3968750"/>
          <p14:tracePt t="57698" x="5486400" y="3987800"/>
          <p14:tracePt t="57708" x="5499100" y="4000500"/>
          <p14:tracePt t="57717" x="5537200" y="4019550"/>
          <p14:tracePt t="57733" x="5619750" y="4064000"/>
          <p14:tracePt t="57750" x="5670550" y="4095750"/>
          <p14:tracePt t="57767" x="5721350" y="4127500"/>
          <p14:tracePt t="57774" x="5727700" y="4133850"/>
          <p14:tracePt t="57783" x="5734050" y="4140200"/>
          <p14:tracePt t="57800" x="5740400" y="4146550"/>
          <p14:tracePt t="57859" x="5740400" y="4152900"/>
          <p14:tracePt t="57866" x="5734050" y="4159250"/>
          <p14:tracePt t="57874" x="5715000" y="4171950"/>
          <p14:tracePt t="57884" x="5708650" y="4171950"/>
          <p14:tracePt t="57900" x="5670550" y="4171950"/>
          <p14:tracePt t="57917" x="5619750" y="4171950"/>
          <p14:tracePt t="57934" x="5575300" y="4171950"/>
          <p14:tracePt t="57950" x="5530850" y="4171950"/>
          <p14:tracePt t="57967" x="5505450" y="4171950"/>
          <p14:tracePt t="57984" x="5480050" y="4171950"/>
          <p14:tracePt t="58001" x="5454650" y="4171950"/>
          <p14:tracePt t="58017" x="5410200" y="4171950"/>
          <p14:tracePt t="58034" x="5353050" y="4165600"/>
          <p14:tracePt t="58050" x="5321300" y="4146550"/>
          <p14:tracePt t="58067" x="5270500" y="4133850"/>
          <p14:tracePt t="58084" x="5226050" y="4108450"/>
          <p14:tracePt t="58100" x="5162550" y="4076700"/>
          <p14:tracePt t="58117" x="5099050" y="4038600"/>
          <p14:tracePt t="58134" x="5048250" y="4006850"/>
          <p14:tracePt t="58150" x="5010150" y="3975100"/>
          <p14:tracePt t="58167" x="4978400" y="3949700"/>
          <p14:tracePt t="58184" x="4965700" y="3911600"/>
          <p14:tracePt t="58201" x="4959350" y="3854450"/>
          <p14:tracePt t="58217" x="4959350" y="3803650"/>
          <p14:tracePt t="58234" x="4959350" y="3765550"/>
          <p14:tracePt t="58251" x="4959350" y="3714750"/>
          <p14:tracePt t="58267" x="4984750" y="3663950"/>
          <p14:tracePt t="58276" x="4991100" y="3651250"/>
          <p14:tracePt t="58284" x="5003800" y="3632200"/>
          <p14:tracePt t="58301" x="5016500" y="3600450"/>
          <p14:tracePt t="58317" x="5035550" y="3581400"/>
          <p14:tracePt t="58334" x="5067300" y="3556000"/>
          <p14:tracePt t="58351" x="5105400" y="3543300"/>
          <p14:tracePt t="58367" x="5137150" y="3536950"/>
          <p14:tracePt t="58384" x="5187950" y="3524250"/>
          <p14:tracePt t="58402" x="5283200" y="3492500"/>
          <p14:tracePt t="58417" x="5314950" y="3486150"/>
          <p14:tracePt t="58434" x="5372100" y="3467100"/>
          <p14:tracePt t="58451" x="5429250" y="3467100"/>
          <p14:tracePt t="58467" x="5505450" y="3467100"/>
          <p14:tracePt t="58484" x="5613400" y="3486150"/>
          <p14:tracePt t="58501" x="5708650" y="3524250"/>
          <p14:tracePt t="58517" x="5791200" y="3568700"/>
          <p14:tracePt t="58534" x="5848350" y="3613150"/>
          <p14:tracePt t="58551" x="5873750" y="3638550"/>
          <p14:tracePt t="58567" x="5873750" y="3670300"/>
          <p14:tracePt t="58584" x="5873750" y="3683000"/>
          <p14:tracePt t="58601" x="5842000" y="3727450"/>
          <p14:tracePt t="58618" x="5810250" y="3746500"/>
          <p14:tracePt t="58634" x="5772150" y="3759200"/>
          <p14:tracePt t="58651" x="5753100" y="3765550"/>
          <p14:tracePt t="58668" x="5727700" y="3771900"/>
          <p14:tracePt t="58748" x="5734050" y="3771900"/>
          <p14:tracePt t="58758" x="5759450" y="3746500"/>
          <p14:tracePt t="58763" x="5784850" y="3740150"/>
          <p14:tracePt t="58775" x="5842000" y="3714750"/>
          <p14:tracePt t="58784" x="5905500" y="3702050"/>
          <p14:tracePt t="58801" x="6089650" y="3683000"/>
          <p14:tracePt t="58818" x="6362700" y="3683000"/>
          <p14:tracePt t="58834" x="6496050" y="3683000"/>
          <p14:tracePt t="58851" x="6565900" y="3683000"/>
          <p14:tracePt t="58868" x="6616700" y="3695700"/>
          <p14:tracePt t="58884" x="6629400" y="3702050"/>
          <p14:tracePt t="58901" x="6635750" y="3708400"/>
          <p14:tracePt t="58918" x="6654800" y="3721100"/>
          <p14:tracePt t="58935" x="6686550" y="3746500"/>
          <p14:tracePt t="58951" x="6731000" y="3759200"/>
          <p14:tracePt t="58968" x="6750050" y="3765550"/>
          <p14:tracePt t="58984" x="6756400" y="3771900"/>
          <p14:tracePt t="59155" x="6762750" y="3771900"/>
          <p14:tracePt t="59204" x="6762750" y="3765550"/>
          <p14:tracePt t="59220" x="6769100" y="3759200"/>
          <p14:tracePt t="59231" x="6775450" y="3752850"/>
          <p14:tracePt t="59235" x="6781800" y="3746500"/>
          <p14:tracePt t="59247" x="6800850" y="3740150"/>
          <p14:tracePt t="59257" x="6807200" y="3733800"/>
          <p14:tracePt t="59274" x="6845300" y="3714750"/>
          <p14:tracePt t="59278" x="6864350" y="3708400"/>
          <p14:tracePt t="59290" x="6889750" y="3702050"/>
          <p14:tracePt t="59307" x="6908800" y="3702050"/>
          <p14:tracePt t="59324" x="6921500" y="3695700"/>
          <p14:tracePt t="59492" x="6902450" y="3708400"/>
          <p14:tracePt t="59508" x="6877050" y="3708400"/>
          <p14:tracePt t="59515" x="6864350" y="3708400"/>
          <p14:tracePt t="59524" x="6845300" y="3708400"/>
          <p14:tracePt t="59541" x="6807200" y="3708400"/>
          <p14:tracePt t="59557" x="6794500" y="3708400"/>
          <p14:tracePt t="59574" x="6788150" y="3708400"/>
          <p14:tracePt t="59590" x="6788150" y="3689350"/>
          <p14:tracePt t="59607" x="6813550" y="3651250"/>
          <p14:tracePt t="59624" x="6896100" y="3625850"/>
          <p14:tracePt t="59641" x="6972300" y="3619500"/>
          <p14:tracePt t="59658" x="7061200" y="3613150"/>
          <p14:tracePt t="59674" x="7162800" y="3613150"/>
          <p14:tracePt t="59691" x="7181850" y="3613150"/>
          <p14:tracePt t="59707" x="7200900" y="3619500"/>
          <p14:tracePt t="59724" x="7207250" y="3625850"/>
          <p14:tracePt t="59741" x="7207250" y="3657600"/>
          <p14:tracePt t="59757" x="7213600" y="3689350"/>
          <p14:tracePt t="59774" x="7219950" y="3721100"/>
          <p14:tracePt t="59782" x="7219950" y="3727450"/>
          <p14:tracePt t="59791" x="7219950" y="3746500"/>
          <p14:tracePt t="59807" x="7232650" y="3759200"/>
          <p14:tracePt t="60381" x="7232650" y="3771900"/>
          <p14:tracePt t="60484" x="7226300" y="3784600"/>
          <p14:tracePt t="60500" x="7207250" y="3790950"/>
          <p14:tracePt t="60510" x="7200900" y="3790950"/>
          <p14:tracePt t="60516" x="7169150" y="3790950"/>
          <p14:tracePt t="60527" x="7112000" y="3797300"/>
          <p14:tracePt t="60539" x="7054850" y="3810000"/>
          <p14:tracePt t="60555" x="6845300" y="3829050"/>
          <p14:tracePt t="60571" x="6686550" y="3829050"/>
          <p14:tracePt t="60588" x="6534150" y="3854450"/>
          <p14:tracePt t="60604" x="6451600" y="3867150"/>
          <p14:tracePt t="60621" x="6419850" y="3867150"/>
          <p14:tracePt t="60638" x="6407150" y="3873500"/>
          <p14:tracePt t="60678" x="6400800" y="3873500"/>
          <p14:tracePt t="60695" x="6394450" y="3879850"/>
          <p14:tracePt t="60748" x="6381750" y="3879850"/>
          <p14:tracePt t="60756" x="6375400" y="3886200"/>
          <p14:tracePt t="60771" x="6369050" y="3892550"/>
          <p14:tracePt t="60780" x="6350000" y="3898900"/>
          <p14:tracePt t="60788" x="6337300" y="3905250"/>
          <p14:tracePt t="60805" x="6292850" y="3917950"/>
          <p14:tracePt t="60822" x="6248400" y="3924300"/>
          <p14:tracePt t="60838" x="6203950" y="3943350"/>
          <p14:tracePt t="60855" x="6153150" y="3949700"/>
          <p14:tracePt t="60871" x="6064250" y="3962400"/>
          <p14:tracePt t="60888" x="5943600" y="3981450"/>
          <p14:tracePt t="60905" x="5854700" y="3994150"/>
          <p14:tracePt t="60922" x="5759450" y="4006850"/>
          <p14:tracePt t="60938" x="5721350" y="4013200"/>
          <p14:tracePt t="60955" x="5670550" y="4019550"/>
          <p14:tracePt t="60972" x="5645150" y="4025900"/>
          <p14:tracePt t="60988" x="5613400" y="4025900"/>
          <p14:tracePt t="61005" x="5568950" y="4025900"/>
          <p14:tracePt t="61022" x="5518150" y="4025900"/>
          <p14:tracePt t="61038" x="5378450" y="4025900"/>
          <p14:tracePt t="61055" x="5168900" y="4025900"/>
          <p14:tracePt t="61072" x="4908550" y="4025900"/>
          <p14:tracePt t="61088" x="4616450" y="4032250"/>
          <p14:tracePt t="61105" x="4406900" y="4070350"/>
          <p14:tracePt t="61122" x="4241800" y="4102100"/>
          <p14:tracePt t="61138" x="4159250" y="4108450"/>
          <p14:tracePt t="61155" x="3937000" y="4108450"/>
          <p14:tracePt t="61172" x="3676650" y="4108450"/>
          <p14:tracePt t="61188" x="3371850" y="4108450"/>
          <p14:tracePt t="61205" x="3105150" y="4108450"/>
          <p14:tracePt t="61222" x="2901950" y="4108450"/>
          <p14:tracePt t="61238" x="2806700" y="4108450"/>
          <p14:tracePt t="61255" x="2781300" y="4108450"/>
          <p14:tracePt t="61452" x="2768600" y="4108450"/>
          <p14:tracePt t="61492" x="2762250" y="4095750"/>
          <p14:tracePt t="61501" x="2755900" y="4089400"/>
          <p14:tracePt t="61509" x="2736850" y="4076700"/>
          <p14:tracePt t="61518" x="2686050" y="4064000"/>
          <p14:tracePt t="61527" x="2641600" y="4057650"/>
          <p14:tracePt t="61544" x="2520950" y="4025900"/>
          <p14:tracePt t="61561" x="2432050" y="4000500"/>
          <p14:tracePt t="61577" x="2336800" y="3981450"/>
          <p14:tracePt t="61594" x="2286000" y="3962400"/>
          <p14:tracePt t="61862" x="2298700" y="3962400"/>
          <p14:tracePt t="61868" x="2324100" y="3962400"/>
          <p14:tracePt t="61878" x="2343150" y="3962400"/>
          <p14:tracePt t="61894" x="2419350" y="3975100"/>
          <p14:tracePt t="61911" x="2495550" y="3981450"/>
          <p14:tracePt t="61928" x="2571750" y="4000500"/>
          <p14:tracePt t="61945" x="2628900" y="4006850"/>
          <p14:tracePt t="62095" x="2603500" y="4006850"/>
          <p14:tracePt t="62100" x="2578100" y="4006850"/>
          <p14:tracePt t="62111" x="2565400" y="4006850"/>
          <p14:tracePt t="62128" x="2514600" y="4000500"/>
          <p14:tracePt t="62144" x="2495550" y="4000500"/>
          <p14:tracePt t="62161" x="2489200" y="3994150"/>
          <p14:tracePt t="62453" x="2482850" y="3994150"/>
          <p14:tracePt t="62646" x="2476500" y="3994150"/>
          <p14:tracePt t="62662" x="2470150" y="3994150"/>
          <p14:tracePt t="62677" x="2463800" y="3994150"/>
          <p14:tracePt t="62862" x="2470150" y="4006850"/>
          <p14:tracePt t="62867" x="2501900" y="4025900"/>
          <p14:tracePt t="62876" x="2527300" y="4038600"/>
          <p14:tracePt t="62886" x="2578100" y="4051300"/>
          <p14:tracePt t="62903" x="2635250" y="4083050"/>
          <p14:tracePt t="62920" x="2698750" y="4108450"/>
          <p14:tracePt t="62936" x="2736850" y="4114800"/>
          <p14:tracePt t="62953" x="2762250" y="4127500"/>
          <p14:tracePt t="62970" x="2774950" y="4127500"/>
          <p14:tracePt t="62987" x="2781300" y="4127500"/>
          <p14:tracePt t="63005" x="2787650" y="4127500"/>
          <p14:tracePt t="63024" x="2800350" y="4127500"/>
          <p14:tracePt t="63036" x="2806700" y="4127500"/>
          <p14:tracePt t="63053" x="2832100" y="4127500"/>
          <p14:tracePt t="63070" x="2870200" y="4127500"/>
          <p14:tracePt t="63086" x="2927350" y="4127500"/>
          <p14:tracePt t="63103" x="2997200" y="4127500"/>
          <p14:tracePt t="63120" x="3067050" y="4127500"/>
          <p14:tracePt t="63136" x="3105150" y="4127500"/>
          <p14:tracePt t="63153" x="3117850" y="4127500"/>
          <p14:tracePt t="63197" x="3130550" y="4127500"/>
          <p14:tracePt t="63206" x="3136900" y="4127500"/>
          <p14:tracePt t="63223" x="3143250" y="4127500"/>
          <p14:tracePt t="63237" x="3155950" y="4121150"/>
          <p14:tracePt t="63254" x="3162300" y="4121150"/>
          <p14:tracePt t="63326" x="3168650" y="4121150"/>
          <p14:tracePt t="63334" x="3175000" y="4121150"/>
          <p14:tracePt t="63344" x="3181350" y="4121150"/>
          <p14:tracePt t="63353" x="3194050" y="4114800"/>
          <p14:tracePt t="63370" x="3200400" y="4114800"/>
          <p14:tracePt t="63387" x="3219450" y="4102100"/>
          <p14:tracePt t="63403" x="3251200" y="4102100"/>
          <p14:tracePt t="63420" x="3295650" y="4095750"/>
          <p14:tracePt t="63437" x="3346450" y="4095750"/>
          <p14:tracePt t="63453" x="3409950" y="4083050"/>
          <p14:tracePt t="63470" x="3498850" y="4083050"/>
          <p14:tracePt t="63487" x="3549650" y="4070350"/>
          <p14:tracePt t="63503" x="3587750" y="4070350"/>
          <p14:tracePt t="63520" x="3606800" y="4070350"/>
          <p14:tracePt t="63537" x="3619500" y="4064000"/>
          <p14:tracePt t="63554" x="3644900" y="4064000"/>
          <p14:tracePt t="63570" x="3708400" y="4064000"/>
          <p14:tracePt t="63587" x="3930650" y="4064000"/>
          <p14:tracePt t="63603" x="4343400" y="4064000"/>
          <p14:tracePt t="63620" x="5143500" y="4064000"/>
          <p14:tracePt t="63637" x="5613400" y="4013200"/>
          <p14:tracePt t="63653" x="5924550" y="3956050"/>
          <p14:tracePt t="63670" x="6070600" y="3943350"/>
          <p14:tracePt t="63687" x="6165850" y="3911600"/>
          <p14:tracePt t="63704" x="6178550" y="3905250"/>
          <p14:tracePt t="63774" x="6191250" y="3905250"/>
          <p14:tracePt t="63782" x="6197600" y="3905250"/>
          <p14:tracePt t="63791" x="6216650" y="3905250"/>
          <p14:tracePt t="63804" x="6242050" y="3905250"/>
          <p14:tracePt t="63820" x="6286500" y="3905250"/>
          <p14:tracePt t="63837" x="6356350" y="3924300"/>
          <p14:tracePt t="63854" x="6445250" y="3956050"/>
          <p14:tracePt t="63870" x="6496050" y="3968750"/>
          <p14:tracePt t="63887" x="6521450" y="3968750"/>
          <p14:tracePt t="63904" x="6527800" y="3968750"/>
          <p14:tracePt t="63989" x="6534150" y="3975100"/>
          <p14:tracePt t="64013" x="6534150" y="3981450"/>
          <p14:tracePt t="64030" x="6534150" y="3987800"/>
          <p14:tracePt t="64046" x="6534150" y="3994150"/>
          <p14:tracePt t="64070" x="6534150" y="4000500"/>
          <p14:tracePt t="64077" x="6534150" y="4006850"/>
          <p14:tracePt t="64095" x="6527800" y="4013200"/>
          <p14:tracePt t="64117" x="6527800" y="4025900"/>
          <p14:tracePt t="64128" x="6527800" y="4032250"/>
          <p14:tracePt t="64137" x="6521450" y="4038600"/>
          <p14:tracePt t="64154" x="6515100" y="4057650"/>
          <p14:tracePt t="64171" x="6508750" y="4083050"/>
          <p14:tracePt t="64187" x="6508750" y="4108450"/>
          <p14:tracePt t="64204" x="6489700" y="4140200"/>
          <p14:tracePt t="64221" x="6477000" y="4152900"/>
          <p14:tracePt t="64237" x="6451600" y="4159250"/>
          <p14:tracePt t="64254" x="6413500" y="4159250"/>
          <p14:tracePt t="64271" x="6343650" y="4159250"/>
          <p14:tracePt t="64287" x="6280150" y="4159250"/>
          <p14:tracePt t="64295" x="6248400" y="4159250"/>
          <p14:tracePt t="64304" x="6223000" y="4159250"/>
          <p14:tracePt t="64321" x="6165850" y="4159250"/>
          <p14:tracePt t="64337" x="6134100" y="4146550"/>
          <p14:tracePt t="64354" x="6089650" y="4133850"/>
          <p14:tracePt t="64371" x="6038850" y="4121150"/>
          <p14:tracePt t="64388" x="5937250" y="4089400"/>
          <p14:tracePt t="64404" x="5886450" y="4070350"/>
          <p14:tracePt t="64421" x="5848350" y="4057650"/>
          <p14:tracePt t="64438" x="5842000" y="4057650"/>
          <p14:tracePt t="64454" x="5822950" y="4038600"/>
          <p14:tracePt t="64471" x="5810250" y="4025900"/>
          <p14:tracePt t="64487" x="5791200" y="4000500"/>
          <p14:tracePt t="64504" x="5765800" y="3981450"/>
          <p14:tracePt t="64521" x="5759450" y="3962400"/>
          <p14:tracePt t="64538" x="5753100" y="3956050"/>
          <p14:tracePt t="64571" x="5753100" y="3937000"/>
          <p14:tracePt t="64588" x="5753100" y="3917950"/>
          <p14:tracePt t="64604" x="5753100" y="3892550"/>
          <p14:tracePt t="64621" x="5765800" y="3879850"/>
          <p14:tracePt t="64638" x="5791200" y="3841750"/>
          <p14:tracePt t="64654" x="5816600" y="3797300"/>
          <p14:tracePt t="64671" x="5854700" y="3759200"/>
          <p14:tracePt t="64688" x="5873750" y="3727450"/>
          <p14:tracePt t="64704" x="5924550" y="3676650"/>
          <p14:tracePt t="64721" x="5962650" y="3638550"/>
          <p14:tracePt t="64738" x="6007100" y="3606800"/>
          <p14:tracePt t="64754" x="6051550" y="3587750"/>
          <p14:tracePt t="64771" x="6115050" y="3562350"/>
          <p14:tracePt t="64788" x="6223000" y="3536950"/>
          <p14:tracePt t="64804" x="6324600" y="3517900"/>
          <p14:tracePt t="64821" x="6407150" y="3517900"/>
          <p14:tracePt t="64838" x="6470650" y="3517900"/>
          <p14:tracePt t="64855" x="6527800" y="3517900"/>
          <p14:tracePt t="64871" x="6559550" y="3517900"/>
          <p14:tracePt t="64888" x="6572250" y="3524250"/>
          <p14:tracePt t="64905" x="6584950" y="3543300"/>
          <p14:tracePt t="64921" x="6610350" y="3562350"/>
          <p14:tracePt t="64938" x="6642100" y="3600450"/>
          <p14:tracePt t="64955" x="6667500" y="3619500"/>
          <p14:tracePt t="64971" x="6699250" y="3651250"/>
          <p14:tracePt t="64989" x="6718300" y="3676650"/>
          <p14:tracePt t="65005" x="6731000" y="3689350"/>
          <p14:tracePt t="65021" x="6737350" y="3708400"/>
          <p14:tracePt t="65038" x="6743700" y="3740150"/>
          <p14:tracePt t="65055" x="6750050" y="3765550"/>
          <p14:tracePt t="65071" x="6756400" y="3778250"/>
          <p14:tracePt t="65088" x="6756400" y="3803650"/>
          <p14:tracePt t="65105" x="6756400" y="3829050"/>
          <p14:tracePt t="65122" x="6756400" y="3848100"/>
          <p14:tracePt t="65138" x="6756400" y="3867150"/>
          <p14:tracePt t="65155" x="6750050" y="3886200"/>
          <p14:tracePt t="65171" x="6743700" y="3905250"/>
          <p14:tracePt t="65188" x="6724650" y="3930650"/>
          <p14:tracePt t="65205" x="6718300" y="3937000"/>
          <p14:tracePt t="65222" x="6711950" y="3949700"/>
          <p14:tracePt t="65238" x="6699250" y="3962400"/>
          <p14:tracePt t="65255" x="6661150" y="3968750"/>
          <p14:tracePt t="65272" x="6623050" y="3981450"/>
          <p14:tracePt t="65289" x="6553200" y="3987800"/>
          <p14:tracePt t="65296" x="6515100" y="3987800"/>
          <p14:tracePt t="65305" x="6470650" y="3987800"/>
          <p14:tracePt t="65322" x="6413500" y="3987800"/>
          <p14:tracePt t="65338" x="6381750" y="3987800"/>
          <p14:tracePt t="65355" x="6356350" y="3987800"/>
          <p14:tracePt t="65372" x="6350000" y="3987800"/>
          <p14:tracePt t="65389" x="6330950" y="3987800"/>
          <p14:tracePt t="65422" x="6324600" y="3987800"/>
          <p14:tracePt t="65438" x="6318250" y="3987800"/>
          <p14:tracePt t="65455" x="6311900" y="3987800"/>
          <p14:tracePt t="65472" x="6305550" y="3987800"/>
          <p14:tracePt t="65912" x="6299200" y="3994150"/>
          <p14:tracePt t="68567" x="6280150" y="3994150"/>
          <p14:tracePt t="68575" x="6248400" y="3994150"/>
          <p14:tracePt t="68583" x="6216650" y="3994150"/>
          <p14:tracePt t="68591" x="6184900" y="3994150"/>
          <p14:tracePt t="68608" x="6108700" y="3994150"/>
          <p14:tracePt t="68625" x="6064250" y="3981450"/>
          <p14:tracePt t="68642" x="6013450" y="3968750"/>
          <p14:tracePt t="68658" x="5975350" y="3968750"/>
          <p14:tracePt t="68675" x="5899150" y="3968750"/>
          <p14:tracePt t="68692" x="5842000" y="3968750"/>
          <p14:tracePt t="68708" x="5772150" y="3981450"/>
          <p14:tracePt t="68725" x="5727700" y="3987800"/>
          <p14:tracePt t="68742" x="5695950" y="3987800"/>
          <p14:tracePt t="68758" x="5676900" y="3987800"/>
          <p14:tracePt t="68792" x="5657850" y="3981450"/>
          <p14:tracePt t="68856" x="5651500" y="3981450"/>
          <p14:tracePt t="68865" x="5638800" y="3981450"/>
          <p14:tracePt t="68871" x="5626100" y="3981450"/>
          <p14:tracePt t="68882" x="5575300" y="3987800"/>
          <p14:tracePt t="68892" x="5530850" y="3994150"/>
          <p14:tracePt t="68908" x="5378450" y="4038600"/>
          <p14:tracePt t="68925" x="5251450" y="4044950"/>
          <p14:tracePt t="68942" x="5187950" y="4064000"/>
          <p14:tracePt t="68975" x="5321300" y="4019550"/>
          <p14:tracePt t="68992" x="5651500" y="3930650"/>
          <p14:tracePt t="69009" x="6102350" y="3879850"/>
          <p14:tracePt t="69025" x="6724650" y="3810000"/>
          <p14:tracePt t="69042" x="7410450" y="3810000"/>
          <p14:tracePt t="69059" x="8185150" y="3810000"/>
          <p14:tracePt t="69075" x="8870950" y="3810000"/>
          <p14:tracePt t="69092" x="9264650" y="3810000"/>
          <p14:tracePt t="69109" x="9442450" y="3810000"/>
          <p14:tracePt t="69125" x="9474200" y="3810000"/>
          <p14:tracePt t="69201" x="9467850" y="3810000"/>
          <p14:tracePt t="69208" x="9461500" y="3810000"/>
          <p14:tracePt t="69216" x="9455150" y="3810000"/>
          <p14:tracePt t="69225" x="9442450" y="3810000"/>
          <p14:tracePt t="69242" x="9417050" y="3822700"/>
          <p14:tracePt t="69259" x="9366250" y="3835400"/>
          <p14:tracePt t="69275" x="9309100" y="3860800"/>
          <p14:tracePt t="69292" x="9271000" y="3867150"/>
          <p14:tracePt t="69905" x="9271000" y="3873500"/>
          <p14:tracePt t="69915" x="9239250" y="3879850"/>
          <p14:tracePt t="69920" x="9144000" y="3892550"/>
          <p14:tracePt t="69932" x="9004300" y="3930650"/>
          <p14:tracePt t="69942" x="8813800" y="3968750"/>
          <p14:tracePt t="69958" x="8356600" y="4108450"/>
          <p14:tracePt t="69976" x="8197850" y="4165600"/>
          <p14:tracePt t="69992" x="8045450" y="4210050"/>
          <p14:tracePt t="70008" x="7874000" y="4235450"/>
          <p14:tracePt t="70025" x="7664450" y="4235450"/>
          <p14:tracePt t="70042" x="7467600" y="4235450"/>
          <p14:tracePt t="70058" x="7296150" y="4235450"/>
          <p14:tracePt t="70075" x="7181850" y="4254500"/>
          <p14:tracePt t="70092" x="7105650" y="4273550"/>
          <p14:tracePt t="70108" x="7080250" y="4286250"/>
          <p14:tracePt t="70125" x="7073900" y="4286250"/>
          <p14:tracePt t="70785" x="7048500" y="4305300"/>
          <p14:tracePt t="70793" x="6978650" y="4337050"/>
          <p14:tracePt t="70800" x="6883400" y="4381500"/>
          <p14:tracePt t="70808" x="6724650" y="4445000"/>
          <p14:tracePt t="70825" x="6159500" y="4629150"/>
          <p14:tracePt t="70842" x="5410200" y="4813300"/>
          <p14:tracePt t="70858" x="4622800" y="5016500"/>
          <p14:tracePt t="70875" x="3810000" y="5219700"/>
          <p14:tracePt t="70892" x="3105150" y="5397500"/>
          <p14:tracePt t="70908" x="2590800" y="5537200"/>
          <p14:tracePt t="70925" x="2305050" y="5568950"/>
          <p14:tracePt t="70942" x="2171700" y="5588000"/>
          <p14:tracePt t="70958" x="2152650" y="5594350"/>
          <p14:tracePt t="71114" x="2133600" y="5594350"/>
          <p14:tracePt t="71121" x="2127250" y="5594350"/>
          <p14:tracePt t="71132" x="2120900" y="5594350"/>
          <p14:tracePt t="71142" x="2101850" y="5594350"/>
          <p14:tracePt t="71159" x="2089150" y="5594350"/>
          <p14:tracePt t="71175" x="2076450" y="5588000"/>
          <p14:tracePt t="71192" x="2070100" y="5581650"/>
          <p14:tracePt t="71234" x="2063750" y="5581650"/>
          <p14:tracePt t="71345" x="2063750" y="5568950"/>
          <p14:tracePt t="71352" x="2063750" y="5562600"/>
          <p14:tracePt t="71363" x="2063750" y="5549900"/>
          <p14:tracePt t="71375" x="2101850" y="5524500"/>
          <p14:tracePt t="71392" x="2184400" y="5499100"/>
          <p14:tracePt t="71409" x="2432050" y="5454650"/>
          <p14:tracePt t="71426" x="3054350" y="5454650"/>
          <p14:tracePt t="71442" x="3810000" y="5454650"/>
          <p14:tracePt t="71459" x="4546600" y="5410200"/>
          <p14:tracePt t="71476" x="5149850" y="5321300"/>
          <p14:tracePt t="71492" x="5543550" y="5264150"/>
          <p14:tracePt t="71509" x="5734050" y="5238750"/>
          <p14:tracePt t="71526" x="5784850" y="5226050"/>
          <p14:tracePt t="71594" x="5797550" y="5226050"/>
          <p14:tracePt t="71601" x="5810250" y="5219700"/>
          <p14:tracePt t="71610" x="5842000" y="5213350"/>
          <p14:tracePt t="71626" x="5899150" y="5213350"/>
          <p14:tracePt t="71642" x="5988050" y="5200650"/>
          <p14:tracePt t="71659" x="6096000" y="5200650"/>
          <p14:tracePt t="71676" x="6229350" y="5200650"/>
          <p14:tracePt t="71692" x="6381750" y="5200650"/>
          <p14:tracePt t="71709" x="6540500" y="5200650"/>
          <p14:tracePt t="71726" x="6686550" y="5200650"/>
          <p14:tracePt t="71743" x="6756400" y="5207000"/>
          <p14:tracePt t="71759" x="6769100" y="5207000"/>
          <p14:tracePt t="71817" x="6775450" y="5207000"/>
          <p14:tracePt t="72299" x="6743700" y="5200650"/>
          <p14:tracePt t="72305" x="6654800" y="5181600"/>
          <p14:tracePt t="72313" x="6527800" y="5130800"/>
          <p14:tracePt t="72322" x="6350000" y="5060950"/>
          <p14:tracePt t="72339" x="5994400" y="4864100"/>
          <p14:tracePt t="72355" x="5657850" y="4673600"/>
          <p14:tracePt t="72372" x="5410200" y="4552950"/>
          <p14:tracePt t="72389" x="5276850" y="4464050"/>
          <p14:tracePt t="72405" x="5162550" y="4406900"/>
          <p14:tracePt t="72422" x="5080000" y="4356100"/>
          <p14:tracePt t="72439" x="5003800" y="4298950"/>
          <p14:tracePt t="72456" x="4908550" y="4235450"/>
          <p14:tracePt t="72472" x="4845050" y="4197350"/>
          <p14:tracePt t="72489" x="4813300" y="4171950"/>
          <p14:tracePt t="72506" x="4781550" y="4146550"/>
          <p14:tracePt t="72522" x="4768850" y="4146550"/>
          <p14:tracePt t="72539" x="4762500" y="4146550"/>
          <p14:tracePt t="72601" x="4756150" y="4140200"/>
          <p14:tracePt t="72613" x="4749800" y="4127500"/>
          <p14:tracePt t="72617" x="4730750" y="4114800"/>
          <p14:tracePt t="72628" x="4724400" y="4108450"/>
          <p14:tracePt t="72639" x="4711700" y="4095750"/>
          <p14:tracePt t="72656" x="4686300" y="4076700"/>
          <p14:tracePt t="72672" x="4679950" y="4064000"/>
          <p14:tracePt t="72714" x="4699000" y="4070350"/>
          <p14:tracePt t="72722" x="4730750" y="4095750"/>
          <p14:tracePt t="72739" x="4832350" y="4159250"/>
          <p14:tracePt t="72756" x="4978400" y="4241800"/>
          <p14:tracePt t="72772" x="5143500" y="4337050"/>
          <p14:tracePt t="72789" x="5308600" y="4419600"/>
          <p14:tracePt t="72796" x="5384800" y="4432300"/>
          <p14:tracePt t="72806" x="5441950" y="4457700"/>
          <p14:tracePt t="72822" x="5537200" y="4476750"/>
          <p14:tracePt t="72839" x="5575300" y="4476750"/>
          <p14:tracePt t="72856" x="5594350" y="4476750"/>
          <p14:tracePt t="72872" x="5600700" y="4476750"/>
          <p14:tracePt t="72906" x="5613400" y="4470400"/>
          <p14:tracePt t="72923" x="5619750" y="4470400"/>
          <p14:tracePt t="72939" x="5645150" y="4464050"/>
          <p14:tracePt t="72956" x="5721350" y="4464050"/>
          <p14:tracePt t="72973" x="5867400" y="4464050"/>
          <p14:tracePt t="72989" x="6057900" y="4464050"/>
          <p14:tracePt t="73006" x="6280150" y="4464050"/>
          <p14:tracePt t="73023" x="6438900" y="4464050"/>
          <p14:tracePt t="73040" x="6502400" y="4464050"/>
          <p14:tracePt t="73056" x="6521450" y="4457700"/>
          <p14:tracePt t="73073" x="6527800" y="4451350"/>
          <p14:tracePt t="73092" x="6521450" y="4438650"/>
          <p14:tracePt t="73106" x="6515100" y="4432300"/>
          <p14:tracePt t="73123" x="6508750" y="4432300"/>
          <p14:tracePt t="73139" x="6496050" y="4425950"/>
          <p14:tracePt t="73156" x="6483350" y="4406900"/>
          <p14:tracePt t="73173" x="6470650" y="4381500"/>
          <p14:tracePt t="73189" x="6451600" y="4356100"/>
          <p14:tracePt t="73206" x="6445250" y="4343400"/>
          <p14:tracePt t="73223" x="6419850" y="4318000"/>
          <p14:tracePt t="73243" x="6407150" y="4298950"/>
          <p14:tracePt t="73256" x="6388100" y="4260850"/>
          <p14:tracePt t="73273" x="6381750" y="4248150"/>
          <p14:tracePt t="73290" x="6381750" y="4235450"/>
          <p14:tracePt t="73306" x="6381750" y="4229100"/>
          <p14:tracePt t="73323" x="6381750" y="4222750"/>
          <p14:tracePt t="73340" x="6381750" y="4210050"/>
          <p14:tracePt t="73363" x="6381750" y="4197350"/>
          <p14:tracePt t="73373" x="6381750" y="4184650"/>
          <p14:tracePt t="73390" x="6381750" y="4178300"/>
          <p14:tracePt t="73406" x="6388100" y="4171950"/>
          <p14:tracePt t="73423" x="6394450" y="4171950"/>
          <p14:tracePt t="73891" x="6388100" y="4159250"/>
          <p14:tracePt t="73899" x="6311900" y="4146550"/>
          <p14:tracePt t="73907" x="6140450" y="4089400"/>
          <p14:tracePt t="73916" x="5899150" y="4006850"/>
          <p14:tracePt t="73933" x="5384800" y="3771900"/>
          <p14:tracePt t="73950" x="4940300" y="3587750"/>
          <p14:tracePt t="73966" x="4527550" y="3479800"/>
          <p14:tracePt t="73983" x="4159250" y="3371850"/>
          <p14:tracePt t="74000" x="3905250" y="3308350"/>
          <p14:tracePt t="74017" x="3695700" y="3282950"/>
          <p14:tracePt t="74033" x="3657600" y="3276600"/>
          <p14:tracePt t="74050" x="3651250" y="3276600"/>
          <p14:tracePt t="74099" x="3644900" y="3276600"/>
          <p14:tracePt t="74107" x="3638550" y="3276600"/>
          <p14:tracePt t="74124" x="3625850" y="3276600"/>
          <p14:tracePt t="74133" x="3619500" y="3276600"/>
          <p14:tracePt t="74150" x="3613150" y="3276600"/>
          <p14:tracePt t="74167" x="3600450" y="3276600"/>
          <p14:tracePt t="74183" x="3581400" y="3282950"/>
          <p14:tracePt t="74202" x="3556000" y="3282950"/>
          <p14:tracePt t="74217" x="3530600" y="3308350"/>
          <p14:tracePt t="74233" x="3511550" y="3321050"/>
          <p14:tracePt t="74250" x="3492500" y="3340100"/>
          <p14:tracePt t="74283" x="3486150" y="3346450"/>
          <p14:tracePt t="74314" x="3473450" y="3346450"/>
          <p14:tracePt t="74322" x="3454400" y="3346450"/>
          <p14:tracePt t="74333" x="3435350" y="3346450"/>
          <p14:tracePt t="74350" x="3378200" y="3346450"/>
          <p14:tracePt t="74367" x="3302000" y="3346450"/>
          <p14:tracePt t="74383" x="3238500" y="3346450"/>
          <p14:tracePt t="74401" x="3149600" y="3346450"/>
          <p14:tracePt t="74417" x="3111500" y="3346450"/>
          <p14:tracePt t="74434" x="3079750" y="3359150"/>
          <p14:tracePt t="74450" x="3073400" y="3365500"/>
          <p14:tracePt t="74562" x="3067050" y="3365500"/>
          <p14:tracePt t="74574" x="3060700" y="3365500"/>
          <p14:tracePt t="74590" x="3041650" y="3365500"/>
          <p14:tracePt t="74595" x="3035300" y="3365500"/>
          <p14:tracePt t="74605" x="3022600" y="3365500"/>
          <p14:tracePt t="74617" x="3016250" y="3365500"/>
          <p14:tracePt t="74634" x="2990850" y="3365500"/>
          <p14:tracePt t="74650" x="2984500" y="3371850"/>
          <p14:tracePt t="75099" x="2990850" y="3371850"/>
          <p14:tracePt t="75106" x="2997200" y="3371850"/>
          <p14:tracePt t="75115" x="3016250" y="3371850"/>
          <p14:tracePt t="75123" x="3048000" y="3371850"/>
          <p14:tracePt t="75139" x="3079750" y="3371850"/>
          <p14:tracePt t="75156" x="3155950" y="3371850"/>
          <p14:tracePt t="75172" x="3219450" y="3378200"/>
          <p14:tracePt t="75189" x="3270250" y="3390900"/>
          <p14:tracePt t="75206" x="3314700" y="3390900"/>
          <p14:tracePt t="75223" x="3359150" y="3390900"/>
          <p14:tracePt t="75239" x="3397250" y="3390900"/>
          <p14:tracePt t="75256" x="3441700" y="3390900"/>
          <p14:tracePt t="75273" x="3479800" y="3390900"/>
          <p14:tracePt t="75289" x="3486150" y="3390900"/>
          <p14:tracePt t="75306" x="3492500" y="3390900"/>
          <p14:tracePt t="75372" x="3498850" y="3390900"/>
          <p14:tracePt t="75419" x="3505200" y="3390900"/>
          <p14:tracePt t="75452" x="3517900" y="3390900"/>
          <p14:tracePt t="75475" x="3524250" y="3390900"/>
          <p14:tracePt t="75483" x="3530600" y="3390900"/>
          <p14:tracePt t="75493" x="3536950" y="3390900"/>
          <p14:tracePt t="75506" x="3556000" y="3390900"/>
          <p14:tracePt t="75523" x="3587750" y="3390900"/>
          <p14:tracePt t="75539" x="3606800" y="3390900"/>
          <p14:tracePt t="75556" x="3632200" y="3390900"/>
          <p14:tracePt t="75573" x="3651250" y="3390900"/>
          <p14:tracePt t="75659" x="3657600" y="3390900"/>
          <p14:tracePt t="75668" x="3670300" y="3390900"/>
          <p14:tracePt t="75683" x="3676650" y="3390900"/>
          <p14:tracePt t="75700" x="3683000" y="3390900"/>
          <p14:tracePt t="75706" x="3689350" y="3390900"/>
          <p14:tracePt t="75723" x="3695700" y="3390900"/>
          <p14:tracePt t="75900" x="3702050" y="3384550"/>
          <p14:tracePt t="76180" x="3714750" y="3384550"/>
          <p14:tracePt t="76188" x="3765550" y="3384550"/>
          <p14:tracePt t="76195" x="3848100" y="3403600"/>
          <p14:tracePt t="76203" x="3943350" y="3409950"/>
          <p14:tracePt t="76220" x="4248150" y="3467100"/>
          <p14:tracePt t="76237" x="4470400" y="3486150"/>
          <p14:tracePt t="76253" x="4648200" y="3498850"/>
          <p14:tracePt t="76270" x="4749800" y="3498850"/>
          <p14:tracePt t="76287" x="4768850" y="3498850"/>
          <p14:tracePt t="76747" x="4781550" y="3498850"/>
          <p14:tracePt t="76763" x="4800600" y="3498850"/>
          <p14:tracePt t="76780" x="4806950" y="3498850"/>
          <p14:tracePt t="76788" x="4826000" y="3498850"/>
          <p14:tracePt t="76795" x="4832350" y="3492500"/>
          <p14:tracePt t="76804" x="4838700" y="3486150"/>
          <p14:tracePt t="76821" x="4851400" y="3479800"/>
          <p14:tracePt t="76837" x="4883150" y="3473450"/>
          <p14:tracePt t="76871" x="4902200" y="3467100"/>
          <p14:tracePt t="77020" x="4908550" y="3467100"/>
          <p14:tracePt t="77045" x="4914900" y="3467100"/>
          <p14:tracePt t="77060" x="4921250" y="3454400"/>
          <p14:tracePt t="77067" x="4927600" y="3454400"/>
          <p14:tracePt t="77077" x="4933950" y="3448050"/>
          <p14:tracePt t="77094" x="4946650" y="3448050"/>
          <p14:tracePt t="77104" x="4953000" y="3448050"/>
          <p14:tracePt t="77122" x="4959350" y="3441700"/>
          <p14:tracePt t="77138" x="4972050" y="3429000"/>
          <p14:tracePt t="77154" x="4978400" y="3429000"/>
          <p14:tracePt t="77171" x="4984750" y="3422650"/>
          <p14:tracePt t="77204" x="4997450" y="3416300"/>
          <p14:tracePt t="77221" x="5003800" y="3409950"/>
          <p14:tracePt t="78140" x="5003800" y="3403600"/>
          <p14:tracePt t="78172" x="4997450" y="3403600"/>
          <p14:tracePt t="78188" x="4984750" y="3403600"/>
          <p14:tracePt t="78205" x="4972050" y="3403600"/>
          <p14:tracePt t="78221" x="4959350" y="3403600"/>
          <p14:tracePt t="78269" x="4953000" y="3403600"/>
          <p14:tracePt t="78285" x="4946650" y="3403600"/>
          <p14:tracePt t="78293" x="4940300" y="3403600"/>
          <p14:tracePt t="78309" x="4933950" y="3403600"/>
          <p14:tracePt t="78317" x="4927600" y="3403600"/>
          <p14:tracePt t="78333" x="4908550" y="3403600"/>
          <p14:tracePt t="78357" x="4902200" y="3403600"/>
          <p14:tracePt t="78367" x="4889500" y="3403600"/>
          <p14:tracePt t="78924" x="4883150" y="3403600"/>
          <p14:tracePt t="78932" x="4876800" y="3473450"/>
          <p14:tracePt t="78940" x="4864100" y="3606800"/>
          <p14:tracePt t="78956" x="4781550" y="3892550"/>
          <p14:tracePt t="78972" x="4673600" y="4279900"/>
          <p14:tracePt t="78989" x="4584700" y="4603750"/>
          <p14:tracePt t="79006" x="4514850" y="4826000"/>
          <p14:tracePt t="79022" x="4489450" y="4984750"/>
          <p14:tracePt t="79039" x="4470400" y="5067300"/>
          <p14:tracePt t="79056" x="4470400" y="5092700"/>
          <p14:tracePt t="79072" x="4470400" y="5105400"/>
          <p14:tracePt t="79382" x="4470400" y="5111750"/>
          <p14:tracePt t="79397" x="4470400" y="5118100"/>
          <p14:tracePt t="79404" x="4476750" y="5137150"/>
          <p14:tracePt t="79413" x="4483100" y="5143500"/>
          <p14:tracePt t="79422" x="4495800" y="5156200"/>
          <p14:tracePt t="79439" x="4502150" y="5168900"/>
          <p14:tracePt t="79455" x="4540250" y="5213350"/>
          <p14:tracePt t="79472" x="4572000" y="5245100"/>
          <p14:tracePt t="79489" x="4597400" y="5276850"/>
          <p14:tracePt t="79505" x="4622800" y="5295900"/>
          <p14:tracePt t="79522" x="4648200" y="5308600"/>
          <p14:tracePt t="79539" x="4654550" y="5308600"/>
          <p14:tracePt t="79572" x="4660900" y="5308600"/>
          <p14:tracePt t="79589" x="4673600" y="5308600"/>
          <p14:tracePt t="79606" x="4692650" y="5308600"/>
          <p14:tracePt t="79622" x="4749800" y="5321300"/>
          <p14:tracePt t="79639" x="4806950" y="5334000"/>
          <p14:tracePt t="79655" x="4864100" y="5340350"/>
          <p14:tracePt t="79672" x="4908550" y="5340350"/>
          <p14:tracePt t="79689" x="4914900" y="5340350"/>
          <p14:tracePt t="79706" x="4927600" y="5340350"/>
          <p14:tracePt t="79722" x="4940300" y="5340350"/>
          <p14:tracePt t="79739" x="5022850" y="5353050"/>
          <p14:tracePt t="79755" x="5111750" y="5378450"/>
          <p14:tracePt t="79772" x="5207000" y="5410200"/>
          <p14:tracePt t="79789" x="5238750" y="5410200"/>
          <p14:tracePt t="79806" x="5245100" y="5410200"/>
          <p14:tracePt t="80733" x="5264150" y="5416550"/>
          <p14:tracePt t="80741" x="5302250" y="5441950"/>
          <p14:tracePt t="80749" x="5314950" y="5454650"/>
          <p14:tracePt t="80757" x="5340350" y="5467350"/>
          <p14:tracePt t="80774" x="5372100" y="5492750"/>
          <p14:tracePt t="80791" x="5397500" y="5505450"/>
          <p14:tracePt t="80798" x="5403850" y="5511800"/>
          <p14:tracePt t="80807" x="5416550" y="5518150"/>
          <p14:tracePt t="80824" x="5429250" y="5530850"/>
          <p14:tracePt t="80841" x="5435600" y="5537200"/>
          <p14:tracePt t="95956" x="5441950" y="5537200"/>
          <p14:tracePt t="95964" x="5473700" y="5537200"/>
          <p14:tracePt t="95973" x="5511800" y="5537200"/>
          <p14:tracePt t="95988" x="5613400" y="5524500"/>
          <p14:tracePt t="96005" x="5657850" y="5518150"/>
          <p14:tracePt t="96046" x="5626100" y="5511800"/>
          <p14:tracePt t="96055" x="5543550" y="5486400"/>
          <p14:tracePt t="96072" x="5334000" y="5397500"/>
          <p14:tracePt t="96088" x="5105400" y="5295900"/>
          <p14:tracePt t="96105" x="4965700" y="5238750"/>
          <p14:tracePt t="96124" x="4883150" y="5207000"/>
          <p14:tracePt t="96139" x="4845050" y="5194300"/>
          <p14:tracePt t="96155" x="4813300" y="5181600"/>
          <p14:tracePt t="96172" x="4800600" y="5181600"/>
          <p14:tracePt t="96189" x="4762500" y="5162550"/>
          <p14:tracePt t="96205" x="4718050" y="5111750"/>
          <p14:tracePt t="96222" x="4648200" y="5054600"/>
          <p14:tracePt t="96239" x="4552950" y="4965700"/>
          <p14:tracePt t="96255" x="4432300" y="4870450"/>
          <p14:tracePt t="96272" x="4305300" y="4781550"/>
          <p14:tracePt t="96289" x="4203700" y="4705350"/>
          <p14:tracePt t="96305" x="4146550" y="4654550"/>
          <p14:tracePt t="96312" x="4146550" y="4648200"/>
          <p14:tracePt t="96322" x="4133850" y="4635500"/>
          <p14:tracePt t="96339" x="4133850" y="4578350"/>
          <p14:tracePt t="96355" x="4121150" y="4495800"/>
          <p14:tracePt t="96372" x="4089400" y="4368800"/>
          <p14:tracePt t="96389" x="4044950" y="4229100"/>
          <p14:tracePt t="96405" x="4000500" y="4076700"/>
          <p14:tracePt t="96422" x="3962400" y="3924300"/>
          <p14:tracePt t="96439" x="3905250" y="3752850"/>
          <p14:tracePt t="96455" x="3835400" y="3594100"/>
          <p14:tracePt t="96472" x="3771900" y="3479800"/>
          <p14:tracePt t="96489" x="3714750" y="3422650"/>
          <p14:tracePt t="96506" x="3683000" y="3390900"/>
          <p14:tracePt t="96522" x="3657600" y="3390900"/>
          <p14:tracePt t="96539" x="3632200" y="3390900"/>
          <p14:tracePt t="96556" x="3619500" y="3390900"/>
          <p14:tracePt t="96572" x="3606800" y="3390900"/>
          <p14:tracePt t="96606" x="3594100" y="3390900"/>
          <p14:tracePt t="96622" x="3575050" y="3378200"/>
          <p14:tracePt t="96639" x="3556000" y="3340100"/>
          <p14:tracePt t="96656" x="3524250" y="3308350"/>
          <p14:tracePt t="96672" x="3505200" y="3276600"/>
          <p14:tracePt t="96689" x="3486150" y="3263900"/>
          <p14:tracePt t="96706" x="3486150" y="3257550"/>
          <p14:tracePt t="96765" x="3479800" y="3257550"/>
          <p14:tracePt t="96780" x="3467100" y="3257550"/>
          <p14:tracePt t="96796" x="3460750" y="3263900"/>
          <p14:tracePt t="96812" x="3448050" y="3289300"/>
          <p14:tracePt t="96820" x="3448050" y="3295650"/>
          <p14:tracePt t="96830" x="3441700" y="3302000"/>
          <p14:tracePt t="96839" x="3441700" y="3308350"/>
          <p14:tracePt t="96856" x="3435350" y="3308350"/>
          <p14:tracePt t="96872" x="3435350" y="3321050"/>
          <p14:tracePt t="97398" x="3422650" y="3321050"/>
          <p14:tracePt t="97406" x="3390900" y="3327400"/>
          <p14:tracePt t="97414" x="3346450" y="3327400"/>
          <p14:tracePt t="97422" x="3276600" y="3327400"/>
          <p14:tracePt t="97438" x="3117850" y="3327400"/>
          <p14:tracePt t="97455" x="2933700" y="3327400"/>
          <p14:tracePt t="97472" x="2806700" y="3327400"/>
          <p14:tracePt t="97488" x="2736850" y="3327400"/>
          <p14:tracePt t="97505" x="2711450" y="3333750"/>
          <p14:tracePt t="97806" x="2705100" y="3340100"/>
          <p14:tracePt t="97813" x="2711450" y="3346450"/>
          <p14:tracePt t="97830" x="2717800" y="3346450"/>
          <p14:tracePt t="97837" x="2724150" y="3346450"/>
          <p14:tracePt t="97854" x="2736850" y="3346450"/>
          <p14:tracePt t="97887" x="2743200" y="3346450"/>
          <p14:tracePt t="97910" x="2749550" y="3346450"/>
          <p14:tracePt t="97920" x="2755900" y="3346450"/>
          <p14:tracePt t="97937" x="2762250" y="3346450"/>
          <p14:tracePt t="97954" x="2774950" y="3346450"/>
          <p14:tracePt t="97970" x="2787650" y="3346450"/>
          <p14:tracePt t="97989" x="2813050" y="3346450"/>
          <p14:tracePt t="98004" x="2844800" y="3346450"/>
          <p14:tracePt t="98020" x="2870200" y="3346450"/>
          <p14:tracePt t="98037" x="2921000" y="3346450"/>
          <p14:tracePt t="98054" x="2965450" y="3340100"/>
          <p14:tracePt t="98071" x="3016250" y="3333750"/>
          <p14:tracePt t="98087" x="3035300" y="3327400"/>
          <p14:tracePt t="98104" x="3067050" y="3308350"/>
          <p14:tracePt t="98199" x="3073400" y="3302000"/>
          <p14:tracePt t="98230" x="3086100" y="3302000"/>
          <p14:tracePt t="98255" x="3092450" y="3295650"/>
          <p14:tracePt t="98293" x="3098800" y="3295650"/>
          <p14:tracePt t="98303" x="3105150" y="3295650"/>
          <p14:tracePt t="98311" x="3111500" y="3295650"/>
          <p14:tracePt t="98321" x="3117850" y="3295650"/>
          <p14:tracePt t="98337" x="3143250" y="3295650"/>
          <p14:tracePt t="98354" x="3187700" y="3282950"/>
          <p14:tracePt t="98371" x="3238500" y="3276600"/>
          <p14:tracePt t="98388" x="3333750" y="3276600"/>
          <p14:tracePt t="98404" x="3403600" y="3276600"/>
          <p14:tracePt t="98421" x="3441700" y="3276600"/>
          <p14:tracePt t="98437" x="3486150" y="3270250"/>
          <p14:tracePt t="98471" x="3498850" y="3270250"/>
          <p14:tracePt t="98495" x="3505200" y="3270250"/>
          <p14:tracePt t="98511" x="3511550" y="3270250"/>
          <p14:tracePt t="98521" x="3517900" y="3270250"/>
          <p14:tracePt t="98538" x="3524250" y="3270250"/>
          <p14:tracePt t="98554" x="3536950" y="3270250"/>
          <p14:tracePt t="98572" x="3549650" y="3270250"/>
          <p14:tracePt t="98588" x="3568700" y="3263900"/>
          <p14:tracePt t="98604" x="3600450" y="3263900"/>
          <p14:tracePt t="98621" x="3625850" y="3263900"/>
          <p14:tracePt t="98638" x="3663950" y="3263900"/>
          <p14:tracePt t="98654" x="3683000" y="3257550"/>
          <p14:tracePt t="98671" x="3702050" y="3251200"/>
          <p14:tracePt t="98688" x="3708400" y="3251200"/>
          <p14:tracePt t="98705" x="3714750" y="3251200"/>
          <p14:tracePt t="98721" x="3721100" y="3251200"/>
          <p14:tracePt t="98738" x="3740150" y="3251200"/>
          <p14:tracePt t="98755" x="3765550" y="3251200"/>
          <p14:tracePt t="98771" x="3790950" y="3251200"/>
          <p14:tracePt t="98788" x="3848100" y="3251200"/>
          <p14:tracePt t="98805" x="3949700" y="3244850"/>
          <p14:tracePt t="98821" x="4013200" y="3238500"/>
          <p14:tracePt t="98838" x="4089400" y="3225800"/>
          <p14:tracePt t="98854" x="4159250" y="3225800"/>
          <p14:tracePt t="98871" x="4197350" y="3225800"/>
          <p14:tracePt t="98888" x="4210050" y="3225800"/>
          <p14:tracePt t="98905" x="4222750" y="3225800"/>
          <p14:tracePt t="98961" x="4229100" y="3225800"/>
          <p14:tracePt t="98978" x="4235450" y="3225800"/>
          <p14:tracePt t="98981" x="4254500" y="3225800"/>
          <p14:tracePt t="98991" x="4273550" y="3225800"/>
          <p14:tracePt t="99005" x="4318000" y="3225800"/>
          <p14:tracePt t="99022" x="4368800" y="3225800"/>
          <p14:tracePt t="99038" x="4438650" y="3225800"/>
          <p14:tracePt t="99055" x="4476750" y="3225800"/>
          <p14:tracePt t="99072" x="4533900" y="3225800"/>
          <p14:tracePt t="99088" x="4572000" y="3225800"/>
          <p14:tracePt t="99105" x="4603750" y="3225800"/>
          <p14:tracePt t="99122" x="4635500" y="3225800"/>
          <p14:tracePt t="99138" x="4641850" y="3225800"/>
          <p14:tracePt t="99171" x="4648200" y="3225800"/>
          <p14:tracePt t="99188" x="4667250" y="3225800"/>
          <p14:tracePt t="99205" x="4692650" y="3225800"/>
          <p14:tracePt t="99222" x="4730750" y="3225800"/>
          <p14:tracePt t="99238" x="4756150" y="3232150"/>
          <p14:tracePt t="99255" x="4800600" y="3232150"/>
          <p14:tracePt t="99272" x="4826000" y="3244850"/>
          <p14:tracePt t="99288" x="4851400" y="3244850"/>
          <p14:tracePt t="99305" x="4870450" y="3251200"/>
          <p14:tracePt t="99311" x="4876800" y="3251200"/>
          <p14:tracePt t="99322" x="4889500" y="3251200"/>
          <p14:tracePt t="99355" x="4902200" y="3257550"/>
          <p14:tracePt t="99671" x="4889500" y="3257550"/>
          <p14:tracePt t="99678" x="4864100" y="3257550"/>
          <p14:tracePt t="99686" x="4845050" y="3251200"/>
          <p14:tracePt t="99694" x="4838700" y="3251200"/>
          <p14:tracePt t="99711" x="4832350" y="3251200"/>
          <p14:tracePt t="100095" x="4826000" y="3251200"/>
          <p14:tracePt t="100118" x="4806950" y="3251200"/>
          <p14:tracePt t="100126" x="4800600" y="3251200"/>
          <p14:tracePt t="100135" x="4800600" y="3257550"/>
          <p14:tracePt t="100152" x="4781550" y="3270250"/>
          <p14:tracePt t="100168" x="4768850" y="3282950"/>
          <p14:tracePt t="100185" x="4749800" y="3302000"/>
          <p14:tracePt t="100202" x="4743450" y="3314700"/>
          <p14:tracePt t="100218" x="4724400" y="3327400"/>
          <p14:tracePt t="100235" x="4705350" y="3352800"/>
          <p14:tracePt t="100252" x="4660900" y="3378200"/>
          <p14:tracePt t="100269" x="4610100" y="3409950"/>
          <p14:tracePt t="100285" x="4572000" y="3422650"/>
          <p14:tracePt t="100302" x="4527550" y="3441700"/>
          <p14:tracePt t="100318" x="4495800" y="3448050"/>
          <p14:tracePt t="100335" x="4476750" y="3454400"/>
          <p14:tracePt t="100352" x="4445000" y="3467100"/>
          <p14:tracePt t="100368" x="4419600" y="3473450"/>
          <p14:tracePt t="100385" x="4387850" y="3479800"/>
          <p14:tracePt t="100402" x="4349750" y="3492500"/>
          <p14:tracePt t="100418" x="4311650" y="3498850"/>
          <p14:tracePt t="100435" x="4267200" y="3511550"/>
          <p14:tracePt t="100452" x="4210050" y="3511550"/>
          <p14:tracePt t="100468" x="4159250" y="3511550"/>
          <p14:tracePt t="100485" x="4064000" y="3511550"/>
          <p14:tracePt t="100502" x="3987800" y="3511550"/>
          <p14:tracePt t="100519" x="3924300" y="3511550"/>
          <p14:tracePt t="100535" x="3879850" y="3511550"/>
          <p14:tracePt t="100552" x="3835400" y="3511550"/>
          <p14:tracePt t="100569" x="3797300" y="3511550"/>
          <p14:tracePt t="100586" x="3771900" y="3511550"/>
          <p14:tracePt t="100602" x="3733800" y="3511550"/>
          <p14:tracePt t="100619" x="3708400" y="3511550"/>
          <p14:tracePt t="100635" x="3683000" y="3511550"/>
          <p14:tracePt t="100653" x="3644900" y="3498850"/>
          <p14:tracePt t="100669" x="3543300" y="3479800"/>
          <p14:tracePt t="100685" x="3441700" y="3467100"/>
          <p14:tracePt t="100702" x="3352800" y="3460750"/>
          <p14:tracePt t="100719" x="3282950" y="3454400"/>
          <p14:tracePt t="100735" x="3219450" y="3441700"/>
          <p14:tracePt t="100752" x="3175000" y="3435350"/>
          <p14:tracePt t="100769" x="3143250" y="3429000"/>
          <p14:tracePt t="100785" x="3117850" y="3422650"/>
          <p14:tracePt t="100802" x="3111500" y="3422650"/>
          <p14:tracePt t="100809" x="3105150" y="3422650"/>
          <p14:tracePt t="100819" x="3105150" y="3416300"/>
          <p14:tracePt t="100835" x="3098800" y="3416300"/>
          <p14:tracePt t="100852" x="3092450" y="3409950"/>
          <p14:tracePt t="100869" x="3092450" y="3403600"/>
          <p14:tracePt t="100886" x="3092450" y="3378200"/>
          <p14:tracePt t="100902" x="3092450" y="3359150"/>
          <p14:tracePt t="100919" x="3092450" y="3333750"/>
          <p14:tracePt t="100936" x="3086100" y="3263900"/>
          <p14:tracePt t="100952" x="3060700" y="3219450"/>
          <p14:tracePt t="100969" x="3041650" y="3194050"/>
          <p14:tracePt t="100986" x="3028950" y="3162300"/>
          <p14:tracePt t="101002" x="3028950" y="3149600"/>
          <p14:tracePt t="101019" x="3028950" y="3136900"/>
          <p14:tracePt t="101036" x="3028950" y="3111500"/>
          <p14:tracePt t="101053" x="3028950" y="3073400"/>
          <p14:tracePt t="101069" x="3028950" y="3060700"/>
          <p14:tracePt t="101086" x="3041650" y="3035300"/>
          <p14:tracePt t="101102" x="3054350" y="3009900"/>
          <p14:tracePt t="101119" x="3067050" y="2978150"/>
          <p14:tracePt t="101136" x="3073400" y="2959100"/>
          <p14:tracePt t="101152" x="3079750" y="2946400"/>
          <p14:tracePt t="101169" x="3092450" y="2927350"/>
          <p14:tracePt t="101186" x="3098800" y="2921000"/>
          <p14:tracePt t="101202" x="3111500" y="2908300"/>
          <p14:tracePt t="101219" x="3124200" y="2901950"/>
          <p14:tracePt t="101236" x="3136900" y="2895600"/>
          <p14:tracePt t="101253" x="3194050" y="2870200"/>
          <p14:tracePt t="101269" x="3238500" y="2851150"/>
          <p14:tracePt t="101286" x="3289300" y="2832100"/>
          <p14:tracePt t="101303" x="3321050" y="2813050"/>
          <p14:tracePt t="101319" x="3365500" y="2787650"/>
          <p14:tracePt t="101336" x="3409950" y="2768600"/>
          <p14:tracePt t="101353" x="3435350" y="2762250"/>
          <p14:tracePt t="101369" x="3460750" y="2749550"/>
          <p14:tracePt t="101386" x="3498850" y="2730500"/>
          <p14:tracePt t="101403" x="3517900" y="2724150"/>
          <p14:tracePt t="101419" x="3549650" y="2717800"/>
          <p14:tracePt t="101436" x="3600450" y="2717800"/>
          <p14:tracePt t="101453" x="3689350" y="2717800"/>
          <p14:tracePt t="101469" x="3765550" y="2717800"/>
          <p14:tracePt t="101486" x="3841750" y="2717800"/>
          <p14:tracePt t="101503" x="3917950" y="2717800"/>
          <p14:tracePt t="101519" x="4006850" y="2698750"/>
          <p14:tracePt t="101536" x="4083050" y="2692400"/>
          <p14:tracePt t="101553" x="4146550" y="2692400"/>
          <p14:tracePt t="101569" x="4235450" y="2692400"/>
          <p14:tracePt t="101586" x="4362450" y="2705100"/>
          <p14:tracePt t="101603" x="4495800" y="2736850"/>
          <p14:tracePt t="101619" x="4622800" y="2762250"/>
          <p14:tracePt t="101636" x="4743450" y="2774950"/>
          <p14:tracePt t="101653" x="4864100" y="2794000"/>
          <p14:tracePt t="101670" x="4908550" y="2806700"/>
          <p14:tracePt t="101686" x="4927600" y="2819400"/>
          <p14:tracePt t="101703" x="4946650" y="2832100"/>
          <p14:tracePt t="101720" x="4972050" y="2844800"/>
          <p14:tracePt t="101736" x="4984750" y="2863850"/>
          <p14:tracePt t="101753" x="5010150" y="2876550"/>
          <p14:tracePt t="101770" x="5035550" y="2901950"/>
          <p14:tracePt t="101786" x="5060950" y="2927350"/>
          <p14:tracePt t="101803" x="5092700" y="2952750"/>
          <p14:tracePt t="101810" x="5092700" y="2959100"/>
          <p14:tracePt t="101820" x="5105400" y="2978150"/>
          <p14:tracePt t="101836" x="5111750" y="2990850"/>
          <p14:tracePt t="101853" x="5111750" y="2997200"/>
          <p14:tracePt t="101879" x="5111750" y="3003550"/>
          <p14:tracePt t="101888" x="5111750" y="3009900"/>
          <p14:tracePt t="101903" x="5111750" y="3016250"/>
          <p14:tracePt t="101920" x="5111750" y="3028950"/>
          <p14:tracePt t="101936" x="5099050" y="3054350"/>
          <p14:tracePt t="101953" x="5067300" y="3086100"/>
          <p14:tracePt t="101970" x="5048250" y="3117850"/>
          <p14:tracePt t="101986" x="5022850" y="3162300"/>
          <p14:tracePt t="102003" x="5010150" y="3187700"/>
          <p14:tracePt t="102020" x="5003800" y="3200400"/>
          <p14:tracePt t="102037" x="4978400" y="3225800"/>
          <p14:tracePt t="102053" x="4972050" y="3232150"/>
          <p14:tracePt t="102070" x="4953000" y="3232150"/>
          <p14:tracePt t="102087" x="4921250" y="3251200"/>
          <p14:tracePt t="102103" x="4883150" y="3257550"/>
          <p14:tracePt t="102120" x="4832350" y="3276600"/>
          <p14:tracePt t="102137" x="4781550" y="3295650"/>
          <p14:tracePt t="102153" x="4718050" y="3321050"/>
          <p14:tracePt t="102170" x="4667250" y="3346450"/>
          <p14:tracePt t="102187" x="4635500" y="3346450"/>
          <p14:tracePt t="102203" x="4591050" y="3346450"/>
          <p14:tracePt t="102220" x="4546600" y="3352800"/>
          <p14:tracePt t="102237" x="4502150" y="3352800"/>
          <p14:tracePt t="102253" x="4464050" y="3352800"/>
          <p14:tracePt t="102270" x="4419600" y="3352800"/>
          <p14:tracePt t="102287" x="4368800" y="3352800"/>
          <p14:tracePt t="102303" x="4318000" y="3352800"/>
          <p14:tracePt t="102320" x="4248150" y="3352800"/>
          <p14:tracePt t="102337" x="4184650" y="3359150"/>
          <p14:tracePt t="102353" x="4095750" y="3384550"/>
          <p14:tracePt t="102370" x="4038600" y="3390900"/>
          <p14:tracePt t="102387" x="3994150" y="3397250"/>
          <p14:tracePt t="102404" x="3937000" y="3416300"/>
          <p14:tracePt t="102420" x="3879850" y="3429000"/>
          <p14:tracePt t="102437" x="3816350" y="3448050"/>
          <p14:tracePt t="102453" x="3771900" y="3460750"/>
          <p14:tracePt t="102471" x="3714750" y="3479800"/>
          <p14:tracePt t="102487" x="3683000" y="3486150"/>
          <p14:tracePt t="102504" x="3644900" y="3498850"/>
          <p14:tracePt t="102520" x="3619500" y="3511550"/>
          <p14:tracePt t="102537" x="3600450" y="3511550"/>
          <p14:tracePt t="102554" x="3587750" y="3511550"/>
          <p14:tracePt t="102587" x="3581400" y="3511550"/>
          <p14:tracePt t="102656" x="3581400" y="3517900"/>
          <p14:tracePt t="102680" x="3575050" y="3517900"/>
          <p14:tracePt t="104664" x="3587750" y="3517900"/>
          <p14:tracePt t="104672" x="3689350" y="3517900"/>
          <p14:tracePt t="104681" x="3816350" y="3473450"/>
          <p14:tracePt t="104688" x="3987800" y="3429000"/>
          <p14:tracePt t="104705" x="4324350" y="3327400"/>
          <p14:tracePt t="104722" x="4629150" y="3302000"/>
          <p14:tracePt t="104738" x="4940300" y="3244850"/>
          <p14:tracePt t="104755" x="5353050" y="3187700"/>
          <p14:tracePt t="104772" x="5886450" y="3143250"/>
          <p14:tracePt t="104788" x="6292850" y="3143250"/>
          <p14:tracePt t="104805" x="6527800" y="3162300"/>
          <p14:tracePt t="104813" x="6648450" y="3175000"/>
          <p14:tracePt t="104822" x="6743700" y="3200400"/>
          <p14:tracePt t="104839" x="6883400" y="3206750"/>
          <p14:tracePt t="104855" x="7061200" y="3206750"/>
          <p14:tracePt t="104872" x="7143750" y="3187700"/>
          <p14:tracePt t="104889" x="7175500" y="3187700"/>
          <p14:tracePt t="104905" x="7207250" y="3168650"/>
          <p14:tracePt t="104922" x="7213600" y="3162300"/>
          <p14:tracePt t="104938" x="7219950" y="3155950"/>
          <p14:tracePt t="104979" x="7226300" y="3155950"/>
          <p14:tracePt t="104989" x="7245350" y="3149600"/>
          <p14:tracePt t="105005" x="7327900" y="3149600"/>
          <p14:tracePt t="105022" x="7531100" y="3175000"/>
          <p14:tracePt t="105039" x="7861300" y="3200400"/>
          <p14:tracePt t="105055" x="8007350" y="3200400"/>
          <p14:tracePt t="105072" x="8051800" y="3200400"/>
          <p14:tracePt t="105089" x="8058150" y="3200400"/>
          <p14:tracePt t="105122" x="8051800" y="3219450"/>
          <p14:tracePt t="105139" x="7950200" y="3257550"/>
          <p14:tracePt t="105155" x="7823200" y="3314700"/>
          <p14:tracePt t="105172" x="7677150" y="3403600"/>
          <p14:tracePt t="105189" x="7499350" y="3460750"/>
          <p14:tracePt t="105205" x="7327900" y="3511550"/>
          <p14:tracePt t="105222" x="7188200" y="3549650"/>
          <p14:tracePt t="105239" x="7092950" y="3575050"/>
          <p14:tracePt t="105255" x="7048500" y="3600450"/>
          <p14:tracePt t="105272" x="7042150" y="3606800"/>
          <p14:tracePt t="105538" x="7029450" y="3606800"/>
          <p14:tracePt t="105545" x="6997700" y="3606800"/>
          <p14:tracePt t="105553" x="6959600" y="3600450"/>
          <p14:tracePt t="105561" x="6915150" y="3575050"/>
          <p14:tracePt t="105578" x="6813550" y="3543300"/>
          <p14:tracePt t="105595" x="6711950" y="3524250"/>
          <p14:tracePt t="105611" x="6591300" y="3486150"/>
          <p14:tracePt t="105628" x="6489700" y="3454400"/>
          <p14:tracePt t="105645" x="6419850" y="3435350"/>
          <p14:tracePt t="105661" x="6381750" y="3422650"/>
          <p14:tracePt t="105678" x="6337300" y="3403600"/>
          <p14:tracePt t="105695" x="6324600" y="3390900"/>
          <p14:tracePt t="105711" x="6299200" y="3365500"/>
          <p14:tracePt t="105728" x="6292850" y="3359150"/>
          <p14:tracePt t="105745" x="6286500" y="3340100"/>
          <p14:tracePt t="105761" x="6273800" y="3314700"/>
          <p14:tracePt t="105778" x="6273800" y="3282950"/>
          <p14:tracePt t="105795" x="6267450" y="3244850"/>
          <p14:tracePt t="105811" x="6267450" y="3206750"/>
          <p14:tracePt t="105820" x="6267450" y="3175000"/>
          <p14:tracePt t="105828" x="6267450" y="3149600"/>
          <p14:tracePt t="105845" x="6267450" y="3105150"/>
          <p14:tracePt t="105861" x="6267450" y="3054350"/>
          <p14:tracePt t="105878" x="6267450" y="3016250"/>
          <p14:tracePt t="105895" x="6318250" y="2908300"/>
          <p14:tracePt t="105912" x="6375400" y="2838450"/>
          <p14:tracePt t="105928" x="6451600" y="2762250"/>
          <p14:tracePt t="105945" x="6559550" y="2705100"/>
          <p14:tracePt t="105962" x="6705600" y="2647950"/>
          <p14:tracePt t="105978" x="6832600" y="2628900"/>
          <p14:tracePt t="105995" x="6965950" y="2609850"/>
          <p14:tracePt t="106012" x="7092950" y="2609850"/>
          <p14:tracePt t="106028" x="7188200" y="2609850"/>
          <p14:tracePt t="106045" x="7251700" y="2635250"/>
          <p14:tracePt t="106062" x="7308850" y="2673350"/>
          <p14:tracePt t="106078" x="7410450" y="2774950"/>
          <p14:tracePt t="106095" x="7518400" y="2901950"/>
          <p14:tracePt t="106112" x="7664450" y="3092450"/>
          <p14:tracePt t="106128" x="7702550" y="3155950"/>
          <p14:tracePt t="106145" x="7708900" y="3181350"/>
          <p14:tracePt t="106162" x="7708900" y="3187700"/>
          <p14:tracePt t="106178" x="7708900" y="3194050"/>
          <p14:tracePt t="106195" x="7702550" y="3200400"/>
          <p14:tracePt t="106212" x="7683500" y="3200400"/>
          <p14:tracePt t="106245" x="7677150" y="3200400"/>
          <p14:tracePt t="106289" x="7677150" y="3213100"/>
          <p14:tracePt t="106300" x="7708900" y="3213100"/>
          <p14:tracePt t="106304" x="7766050" y="3219450"/>
          <p14:tracePt t="106313" x="7835900" y="3232150"/>
          <p14:tracePt t="106329" x="8064500" y="3257550"/>
          <p14:tracePt t="106345" x="8382000" y="3276600"/>
          <p14:tracePt t="106362" x="8705850" y="3276600"/>
          <p14:tracePt t="106379" x="9010650" y="3276600"/>
          <p14:tracePt t="106396" x="9201150" y="3276600"/>
          <p14:tracePt t="106412" x="9296400" y="3257550"/>
          <p14:tracePt t="106429" x="9353550" y="3251200"/>
          <p14:tracePt t="106445" x="9366250" y="3251200"/>
          <p14:tracePt t="107091" x="9366250" y="3257550"/>
          <p14:tracePt t="107106" x="9353550" y="3263900"/>
          <p14:tracePt t="107114" x="9347200" y="3276600"/>
          <p14:tracePt t="107122" x="9321800" y="3295650"/>
          <p14:tracePt t="107131" x="9302750" y="3314700"/>
          <p14:tracePt t="107148" x="9251950" y="3359150"/>
          <p14:tracePt t="107164" x="9163050" y="3441700"/>
          <p14:tracePt t="107181" x="9061450" y="3524250"/>
          <p14:tracePt t="107198" x="8934450" y="3625850"/>
          <p14:tracePt t="107214" x="8782050" y="3708400"/>
          <p14:tracePt t="107231" x="8623300" y="3778250"/>
          <p14:tracePt t="107248" x="8432800" y="3848100"/>
          <p14:tracePt t="107264" x="7994650" y="3917950"/>
          <p14:tracePt t="107281" x="7664450" y="3975100"/>
          <p14:tracePt t="107298" x="7327900" y="4000500"/>
          <p14:tracePt t="107314" x="7029450" y="4032250"/>
          <p14:tracePt t="107323" x="6864350" y="4051300"/>
          <p14:tracePt t="107331" x="6731000" y="4064000"/>
          <p14:tracePt t="107348" x="6356350" y="4070350"/>
          <p14:tracePt t="107364" x="5899150" y="4070350"/>
          <p14:tracePt t="107381" x="5429250" y="4070350"/>
          <p14:tracePt t="107398" x="4953000" y="4070350"/>
          <p14:tracePt t="107415" x="4610100" y="4108450"/>
          <p14:tracePt t="107432" x="4330700" y="4133850"/>
          <p14:tracePt t="107448" x="4127500" y="4165600"/>
          <p14:tracePt t="107464" x="3956050" y="4171950"/>
          <p14:tracePt t="107481" x="3917950" y="4171950"/>
          <p14:tracePt t="107498" x="3905250" y="4171950"/>
          <p14:tracePt t="107731" x="3892550" y="4178300"/>
          <p14:tracePt t="108123" x="3898900" y="4191000"/>
          <p14:tracePt t="108130" x="3917950" y="4191000"/>
          <p14:tracePt t="108227" x="3905250" y="4191000"/>
          <p14:tracePt t="108236" x="3892550" y="4191000"/>
          <p14:tracePt t="108242" x="3860800" y="4197350"/>
          <p14:tracePt t="108252" x="3816350" y="4210050"/>
          <p14:tracePt t="108263" x="3784600" y="4210050"/>
          <p14:tracePt t="108280" x="3702050" y="4210050"/>
          <p14:tracePt t="108296" x="3549650" y="4210050"/>
          <p14:tracePt t="108313" x="3435350" y="4210050"/>
          <p14:tracePt t="108330" x="3359150" y="4210050"/>
          <p14:tracePt t="108346" x="3270250" y="4203700"/>
          <p14:tracePt t="108363" x="3213100" y="4197350"/>
          <p14:tracePt t="108380" x="3181350" y="4191000"/>
          <p14:tracePt t="108396" x="3162300" y="4184650"/>
          <p14:tracePt t="108413" x="3143250" y="4165600"/>
          <p14:tracePt t="108430" x="3124200" y="4165600"/>
          <p14:tracePt t="108447" x="3105150" y="4159250"/>
          <p14:tracePt t="108463" x="3060700" y="4152900"/>
          <p14:tracePt t="108480" x="2978150" y="4140200"/>
          <p14:tracePt t="108496" x="2921000" y="4133850"/>
          <p14:tracePt t="108513" x="2863850" y="4127500"/>
          <p14:tracePt t="108530" x="2825750" y="4121150"/>
          <p14:tracePt t="108547" x="2794000" y="4108450"/>
          <p14:tracePt t="108563" x="2787650" y="4108450"/>
          <p14:tracePt t="108635" x="2781300" y="4108450"/>
          <p14:tracePt t="108642" x="2774950" y="4108450"/>
          <p14:tracePt t="108653" x="2749550" y="4108450"/>
          <p14:tracePt t="108663" x="2698750" y="4108450"/>
          <p14:tracePt t="108680" x="2457450" y="4064000"/>
          <p14:tracePt t="108697" x="2292350" y="4057650"/>
          <p14:tracePt t="108714" x="2133600" y="4057650"/>
          <p14:tracePt t="108730" x="1993900" y="4057650"/>
          <p14:tracePt t="108747" x="1936750" y="4057650"/>
          <p14:tracePt t="108763" x="1930400" y="4057650"/>
          <p14:tracePt t="108797" x="1943100" y="4057650"/>
          <p14:tracePt t="108813" x="1987550" y="4057650"/>
          <p14:tracePt t="108830" x="2012950" y="4057650"/>
          <p14:tracePt t="108955" x="2019300" y="4057650"/>
          <p14:tracePt t="108963" x="2038350" y="4057650"/>
          <p14:tracePt t="108971" x="2082800" y="4057650"/>
          <p14:tracePt t="108980" x="2146300" y="4057650"/>
          <p14:tracePt t="108997" x="2400300" y="4076700"/>
          <p14:tracePt t="109014" x="2952750" y="4127500"/>
          <p14:tracePt t="109030" x="3663950" y="4127500"/>
          <p14:tracePt t="109047" x="4419600" y="4127500"/>
          <p14:tracePt t="109064" x="5124450" y="4127500"/>
          <p14:tracePt t="109081" x="5645150" y="4127500"/>
          <p14:tracePt t="109097" x="5784850" y="4121150"/>
          <p14:tracePt t="109114" x="5829300" y="4121150"/>
          <p14:tracePt t="109130" x="5861050" y="4121150"/>
          <p14:tracePt t="109147" x="5880100" y="4121150"/>
          <p14:tracePt t="109164" x="5905500" y="4121150"/>
          <p14:tracePt t="109180" x="5949950" y="4121150"/>
          <p14:tracePt t="109197" x="6019800" y="4121150"/>
          <p14:tracePt t="109214" x="6134100" y="4121150"/>
          <p14:tracePt t="109230" x="6311900" y="4121150"/>
          <p14:tracePt t="109247" x="6591300" y="4121150"/>
          <p14:tracePt t="109264" x="6934200" y="4121150"/>
          <p14:tracePt t="109281" x="7480300" y="4121150"/>
          <p14:tracePt t="109297" x="7664450" y="4121150"/>
          <p14:tracePt t="109314" x="7766050" y="4102100"/>
          <p14:tracePt t="109330" x="7804150" y="4089400"/>
          <p14:tracePt t="110155" x="7797800" y="4089400"/>
          <p14:tracePt t="110163" x="7766050" y="4095750"/>
          <p14:tracePt t="110171" x="7734300" y="4102100"/>
          <p14:tracePt t="110179" x="7664450" y="4140200"/>
          <p14:tracePt t="110196" x="7581900" y="4165600"/>
          <p14:tracePt t="110212" x="7499350" y="4216400"/>
          <p14:tracePt t="110229" x="7448550" y="4235450"/>
          <p14:tracePt t="110245" x="7391400" y="4254500"/>
          <p14:tracePt t="110262" x="7353300" y="4267200"/>
          <p14:tracePt t="110279" x="7340600" y="4273550"/>
          <p14:tracePt t="110296" x="7334250" y="4273550"/>
          <p14:tracePt t="110381" x="7327900" y="4273550"/>
          <p14:tracePt t="110412" x="7321550" y="4273550"/>
          <p14:tracePt t="110514" x="7321550" y="4279900"/>
          <p14:tracePt t="110588" x="7315200" y="4279900"/>
          <p14:tracePt t="110596" x="7302500" y="4279900"/>
          <p14:tracePt t="110603" x="7277100" y="4292600"/>
          <p14:tracePt t="110612" x="7258050" y="4292600"/>
          <p14:tracePt t="110629" x="7200900" y="4292600"/>
          <p14:tracePt t="110646" x="7156450" y="4292600"/>
          <p14:tracePt t="110663" x="7112000" y="4292600"/>
          <p14:tracePt t="110679" x="7092950" y="4292600"/>
          <p14:tracePt t="110916" x="7086600" y="4292600"/>
          <p14:tracePt t="110931" x="7067550" y="4292600"/>
          <p14:tracePt t="110939" x="7042150" y="4292600"/>
          <p14:tracePt t="110950" x="7029450" y="4292600"/>
          <p14:tracePt t="110963" x="6940550" y="4286250"/>
          <p14:tracePt t="110980" x="6851650" y="4273550"/>
          <p14:tracePt t="110996" x="6756400" y="4260850"/>
          <p14:tracePt t="111013" x="6661150" y="4260850"/>
          <p14:tracePt t="111029" x="6553200" y="4254500"/>
          <p14:tracePt t="111046" x="6483350" y="4248150"/>
          <p14:tracePt t="111063" x="6457950" y="4248150"/>
          <p14:tracePt t="111125" x="6438900" y="4248150"/>
          <p14:tracePt t="111130" x="6407150" y="4248150"/>
          <p14:tracePt t="111138" x="6343650" y="4248150"/>
          <p14:tracePt t="111149" x="6261100" y="4248150"/>
          <p14:tracePt t="111163" x="5981700" y="4248150"/>
          <p14:tracePt t="111180" x="5588000" y="4248150"/>
          <p14:tracePt t="111196" x="5245100" y="4248150"/>
          <p14:tracePt t="111213" x="4940300" y="4248150"/>
          <p14:tracePt t="111230" x="4635500" y="4248150"/>
          <p14:tracePt t="111246" x="4305300" y="4248150"/>
          <p14:tracePt t="111263" x="3962400" y="4248150"/>
          <p14:tracePt t="111280" x="3676650" y="4248150"/>
          <p14:tracePt t="111296" x="3486150" y="4210050"/>
          <p14:tracePt t="111313" x="3365500" y="4210050"/>
          <p14:tracePt t="111330" x="3282950" y="4210050"/>
          <p14:tracePt t="111334" x="3251200" y="4210050"/>
          <p14:tracePt t="111346" x="3194050" y="4210050"/>
          <p14:tracePt t="111363" x="3136900" y="4210050"/>
          <p14:tracePt t="111380" x="3105150" y="4210050"/>
          <p14:tracePt t="111396" x="3054350" y="4210050"/>
          <p14:tracePt t="111413" x="3028950" y="4210050"/>
          <p14:tracePt t="111430" x="3022600" y="4210050"/>
          <p14:tracePt t="111533" x="3016250" y="4210050"/>
          <p14:tracePt t="111539" x="3009900" y="4210050"/>
          <p14:tracePt t="111547" x="3003550" y="4210050"/>
          <p14:tracePt t="111563" x="2990850" y="4210050"/>
          <p14:tracePt t="111580" x="2971800" y="4210050"/>
          <p14:tracePt t="111613" x="2965450" y="4210050"/>
          <p14:tracePt t="111630" x="2946400" y="4210050"/>
          <p14:tracePt t="111647" x="2927350" y="4210050"/>
          <p14:tracePt t="111663" x="2901950" y="4210050"/>
          <p14:tracePt t="111680" x="2870200" y="4210050"/>
          <p14:tracePt t="111697" x="2851150" y="4210050"/>
          <p14:tracePt t="111750" x="2844800" y="4210050"/>
          <p14:tracePt t="111756" x="2838450" y="4210050"/>
          <p14:tracePt t="111763" x="2819400" y="4210050"/>
          <p14:tracePt t="111780" x="2762250" y="4210050"/>
          <p14:tracePt t="111797" x="2679700" y="4210050"/>
          <p14:tracePt t="111814" x="2571750" y="4210050"/>
          <p14:tracePt t="111830" x="2508250" y="4203700"/>
          <p14:tracePt t="111838" x="2495550" y="4203700"/>
          <p14:tracePt t="111847" x="2482850" y="4197350"/>
          <p14:tracePt t="111955" x="2489200" y="4197350"/>
          <p14:tracePt t="112172" x="2495550" y="4197350"/>
          <p14:tracePt t="112180" x="2501900" y="4197350"/>
          <p14:tracePt t="112188" x="2514600" y="4197350"/>
          <p14:tracePt t="112196" x="2527300" y="4197350"/>
          <p14:tracePt t="112212" x="2571750" y="4184650"/>
          <p14:tracePt t="112229" x="2654300" y="4178300"/>
          <p14:tracePt t="112246" x="2774950" y="4178300"/>
          <p14:tracePt t="112262" x="2940050" y="4178300"/>
          <p14:tracePt t="112279" x="3143250" y="4178300"/>
          <p14:tracePt t="112296" x="3371850" y="4178300"/>
          <p14:tracePt t="112312" x="3613150" y="4178300"/>
          <p14:tracePt t="112329" x="3835400" y="4178300"/>
          <p14:tracePt t="112335" x="3949700" y="4178300"/>
          <p14:tracePt t="112346" x="4159250" y="4178300"/>
          <p14:tracePt t="112362" x="4381500" y="4178300"/>
          <p14:tracePt t="112379" x="4578350" y="4178300"/>
          <p14:tracePt t="112396" x="4768850" y="4178300"/>
          <p14:tracePt t="112412" x="4959350" y="4178300"/>
          <p14:tracePt t="112429" x="5118100" y="4165600"/>
          <p14:tracePt t="112446" x="5257800" y="4165600"/>
          <p14:tracePt t="112462" x="5384800" y="4165600"/>
          <p14:tracePt t="112479" x="5530850" y="4165600"/>
          <p14:tracePt t="112496" x="5689600" y="4165600"/>
          <p14:tracePt t="112512" x="5867400" y="4165600"/>
          <p14:tracePt t="112529" x="6057900" y="4165600"/>
          <p14:tracePt t="112547" x="6324600" y="4165600"/>
          <p14:tracePt t="112563" x="6457950" y="4165600"/>
          <p14:tracePt t="112579" x="6546850" y="4165600"/>
          <p14:tracePt t="112596" x="6591300" y="4165600"/>
          <p14:tracePt t="112613" x="6604000" y="4165600"/>
          <p14:tracePt t="112973" x="6629400" y="4152900"/>
          <p14:tracePt t="112982" x="6648450" y="4152900"/>
          <p14:tracePt t="112988" x="6673850" y="4146550"/>
          <p14:tracePt t="112999" x="6705600" y="4146550"/>
          <p14:tracePt t="113009" x="6750050" y="4146550"/>
          <p14:tracePt t="113026" x="6864350" y="4146550"/>
          <p14:tracePt t="113042" x="7035800" y="4146550"/>
          <p14:tracePt t="113059" x="7112000" y="4146550"/>
          <p14:tracePt t="113076" x="7137400" y="4146550"/>
          <p14:tracePt t="113092" x="7143750" y="4140200"/>
          <p14:tracePt t="113198" x="7143750" y="4146550"/>
          <p14:tracePt t="113364" x="7137400" y="4146550"/>
          <p14:tracePt t="113413" x="7131050" y="4152900"/>
          <p14:tracePt t="113420" x="7124700" y="4152900"/>
          <p14:tracePt t="113430" x="7067550" y="4159250"/>
          <p14:tracePt t="113438" x="6883400" y="4191000"/>
          <p14:tracePt t="113455" x="5949950" y="4381500"/>
          <p14:tracePt t="113471" x="4743450" y="4622800"/>
          <p14:tracePt t="113488" x="3841750" y="4864100"/>
          <p14:tracePt t="113505" x="3257550" y="5067300"/>
          <p14:tracePt t="113521" x="2705100" y="5289550"/>
          <p14:tracePt t="113539" x="2152650" y="5486400"/>
          <p14:tracePt t="113555" x="1797050" y="5619750"/>
          <p14:tracePt t="113571" x="1625600" y="5708650"/>
          <p14:tracePt t="113588" x="1593850" y="5740400"/>
          <p14:tracePt t="113605" x="1581150" y="5753100"/>
          <p14:tracePt t="113621" x="1574800" y="5759450"/>
          <p14:tracePt t="113678" x="1562100" y="5765800"/>
          <p14:tracePt t="113700" x="1549400" y="5765800"/>
          <p14:tracePt t="113712" x="1543050" y="5765800"/>
          <p14:tracePt t="113716" x="1517650" y="5765800"/>
          <p14:tracePt t="113727" x="1492250" y="5765800"/>
          <p14:tracePt t="113738" x="1460500" y="5759450"/>
          <p14:tracePt t="113755" x="1390650" y="5727700"/>
          <p14:tracePt t="113771" x="1289050" y="5683250"/>
          <p14:tracePt t="113788" x="1257300" y="5670550"/>
          <p14:tracePt t="113805" x="1231900" y="5645150"/>
          <p14:tracePt t="113821" x="1231900" y="5638800"/>
          <p14:tracePt t="113839" x="1231900" y="5619750"/>
          <p14:tracePt t="113855" x="1231900" y="5594350"/>
          <p14:tracePt t="113872" x="1257300" y="5549900"/>
          <p14:tracePt t="113888" x="1352550" y="5473700"/>
          <p14:tracePt t="113905" x="1479550" y="5378450"/>
          <p14:tracePt t="113922" x="1587500" y="5302250"/>
          <p14:tracePt t="113938" x="1657350" y="5238750"/>
          <p14:tracePt t="113955" x="1663700" y="5226050"/>
          <p14:tracePt t="114140" x="1663700" y="5219700"/>
          <p14:tracePt t="114148" x="1663700" y="5200650"/>
          <p14:tracePt t="114172" x="1663700" y="5194300"/>
          <p14:tracePt t="114188" x="1651000" y="5187950"/>
          <p14:tracePt t="114204" x="1644650" y="5187950"/>
          <p14:tracePt t="114214" x="1631950" y="5187950"/>
          <p14:tracePt t="114220" x="1612900" y="5187950"/>
          <p14:tracePt t="114237" x="1600200" y="5187950"/>
          <p14:tracePt t="114245" x="1593850" y="5187950"/>
          <p14:tracePt t="114261" x="1574800" y="5187950"/>
          <p14:tracePt t="114278" x="1568450" y="5187950"/>
          <p14:tracePt t="114399" x="1593850" y="5175250"/>
          <p14:tracePt t="114405" x="1612900" y="5175250"/>
          <p14:tracePt t="114414" x="1644650" y="5175250"/>
          <p14:tracePt t="114427" x="1727200" y="5168900"/>
          <p14:tracePt t="114444" x="1803400" y="5168900"/>
          <p14:tracePt t="114461" x="1873250" y="5168900"/>
          <p14:tracePt t="114478" x="1917700" y="5162550"/>
          <p14:tracePt t="114494" x="1949450" y="5162550"/>
          <p14:tracePt t="114654" x="1955800" y="5162550"/>
          <p14:tracePt t="114661" x="1968500" y="5162550"/>
          <p14:tracePt t="114670" x="1987550" y="5162550"/>
          <p14:tracePt t="114678" x="2012950" y="5162550"/>
          <p14:tracePt t="114694" x="2108200" y="5162550"/>
          <p14:tracePt t="114711" x="2273300" y="5162550"/>
          <p14:tracePt t="114728" x="2508250" y="5162550"/>
          <p14:tracePt t="114744" x="2787650" y="5162550"/>
          <p14:tracePt t="114761" x="3009900" y="5162550"/>
          <p14:tracePt t="114778" x="3187700" y="5162550"/>
          <p14:tracePt t="114794" x="3289300" y="5162550"/>
          <p14:tracePt t="114811" x="3314700" y="5156200"/>
          <p14:tracePt t="114909" x="3321050" y="5156200"/>
          <p14:tracePt t="114926" x="3340100" y="5156200"/>
          <p14:tracePt t="114934" x="3346450" y="5156200"/>
          <p14:tracePt t="114940" x="3365500" y="5156200"/>
          <p14:tracePt t="114949" x="3397250" y="5156200"/>
          <p14:tracePt t="114961" x="3441700" y="5156200"/>
          <p14:tracePt t="114978" x="3549650" y="5156200"/>
          <p14:tracePt t="114995" x="3683000" y="5156200"/>
          <p14:tracePt t="115011" x="3898900" y="5156200"/>
          <p14:tracePt t="115028" x="4013200" y="5156200"/>
          <p14:tracePt t="115045" x="4108450" y="5156200"/>
          <p14:tracePt t="115061" x="4165600" y="5156200"/>
          <p14:tracePt t="115078" x="4197350" y="5156200"/>
          <p14:tracePt t="115095" x="4222750" y="5156200"/>
          <p14:tracePt t="115111" x="4229100" y="5149850"/>
          <p14:tracePt t="115294" x="4235450" y="5149850"/>
          <p14:tracePt t="115302" x="4248150" y="5143500"/>
          <p14:tracePt t="115311" x="4260850" y="5143500"/>
          <p14:tracePt t="115328" x="4292600" y="5130800"/>
          <p14:tracePt t="115345" x="4318000" y="5118100"/>
          <p14:tracePt t="118303" x="4330700" y="5118100"/>
          <p14:tracePt t="118311" x="4400550" y="5118100"/>
          <p14:tracePt t="118319" x="4502150" y="5118100"/>
          <p14:tracePt t="118327" x="4629150" y="5118100"/>
          <p14:tracePt t="118344" x="4933950" y="5118100"/>
          <p14:tracePt t="118360" x="5086350" y="5162550"/>
          <p14:tracePt t="118377" x="5130800" y="5194300"/>
          <p14:tracePt t="118394" x="5175250" y="5251450"/>
          <p14:tracePt t="118410" x="5187950" y="5289550"/>
          <p14:tracePt t="118427" x="5194300" y="5314950"/>
          <p14:tracePt t="118444" x="5194300" y="5334000"/>
          <p14:tracePt t="118461" x="5194300" y="5346700"/>
          <p14:tracePt t="118527" x="5194300" y="5353050"/>
          <p14:tracePt t="118543" x="5207000" y="5365750"/>
          <p14:tracePt t="118551" x="5226050" y="5378450"/>
          <p14:tracePt t="118561" x="5270500" y="5403850"/>
          <p14:tracePt t="118577" x="5403850" y="5461000"/>
          <p14:tracePt t="118594" x="5619750" y="5524500"/>
          <p14:tracePt t="118611" x="5854700" y="5556250"/>
          <p14:tracePt t="118627" x="6102350" y="5575300"/>
          <p14:tracePt t="118644" x="6305550" y="5575300"/>
          <p14:tracePt t="118663" x="6451600" y="5575300"/>
          <p14:tracePt t="118677" x="6527800" y="5562600"/>
          <p14:tracePt t="118735" x="6502400" y="5562600"/>
          <p14:tracePt t="118743" x="6457950" y="5562600"/>
          <p14:tracePt t="118753" x="6400800" y="5581650"/>
          <p14:tracePt t="118761" x="6343650" y="5588000"/>
          <p14:tracePt t="118777" x="6254750" y="5619750"/>
          <p14:tracePt t="118794" x="6140450" y="5657850"/>
          <p14:tracePt t="118811" x="6089650" y="5670550"/>
          <p14:tracePt t="118827" x="6064250" y="5676900"/>
          <p14:tracePt t="118888" x="6064250" y="5670550"/>
          <p14:tracePt t="118896" x="6076950" y="5651500"/>
          <p14:tracePt t="118902" x="6102350" y="5626100"/>
          <p14:tracePt t="118911" x="6140450" y="5594350"/>
          <p14:tracePt t="118928" x="6235700" y="5549900"/>
          <p14:tracePt t="118944" x="6369050" y="5499100"/>
          <p14:tracePt t="118961" x="6553200" y="5454650"/>
          <p14:tracePt t="118978" x="6794500" y="5416550"/>
          <p14:tracePt t="118994" x="7054850" y="5397500"/>
          <p14:tracePt t="119011" x="7277100" y="5359400"/>
          <p14:tracePt t="119028" x="7435850" y="5327650"/>
          <p14:tracePt t="119044" x="7550150" y="5283200"/>
          <p14:tracePt t="119061" x="7607300" y="5270500"/>
          <p14:tracePt t="119078" x="7658100" y="5251450"/>
          <p14:tracePt t="119094" x="7677150" y="5245100"/>
          <p14:tracePt t="119111" x="7689850" y="5232400"/>
          <p14:tracePt t="119128" x="7727950" y="5219700"/>
          <p14:tracePt t="119144" x="7759700" y="5219700"/>
          <p14:tracePt t="119161" x="7804150" y="5207000"/>
          <p14:tracePt t="119178" x="7861300" y="5194300"/>
          <p14:tracePt t="119194" x="7924800" y="5187950"/>
          <p14:tracePt t="119211" x="7988300" y="5187950"/>
          <p14:tracePt t="119228" x="8077200" y="5187950"/>
          <p14:tracePt t="119245" x="8191500" y="5187950"/>
          <p14:tracePt t="119261" x="8280400" y="5187950"/>
          <p14:tracePt t="119278" x="8337550" y="5187950"/>
          <p14:tracePt t="119295" x="8350250" y="5181600"/>
          <p14:tracePt t="120688" x="8350250" y="5175250"/>
          <p14:tracePt t="120695" x="8343900" y="5162550"/>
          <p14:tracePt t="120703" x="8312150" y="5137150"/>
          <p14:tracePt t="120712" x="8286750" y="5124450"/>
          <p14:tracePt t="120729" x="8242300" y="5092700"/>
          <p14:tracePt t="120745" x="8197850" y="5067300"/>
          <p14:tracePt t="120762" x="8140700" y="5029200"/>
          <p14:tracePt t="120779" x="8070850" y="4991100"/>
          <p14:tracePt t="120795" x="8026400" y="4965700"/>
          <p14:tracePt t="120812" x="8020050" y="4965700"/>
          <p14:tracePt t="120888" x="8013700" y="4965700"/>
          <p14:tracePt t="120895" x="8013700" y="4972050"/>
          <p14:tracePt t="120904" x="8013700" y="4997450"/>
          <p14:tracePt t="120912" x="8013700" y="5010150"/>
          <p14:tracePt t="120929" x="8013700" y="5073650"/>
          <p14:tracePt t="120945" x="8013700" y="5143500"/>
          <p14:tracePt t="120962" x="8013700" y="5200650"/>
          <p14:tracePt t="120979" x="8007350" y="5264150"/>
          <p14:tracePt t="120995" x="7981950" y="5295900"/>
          <p14:tracePt t="121012" x="7943850" y="5308600"/>
          <p14:tracePt t="121029" x="7867650" y="5327650"/>
          <p14:tracePt t="121046" x="7740650" y="5327650"/>
          <p14:tracePt t="121062" x="7435850" y="5276850"/>
          <p14:tracePt t="121079" x="7061200" y="5073650"/>
          <p14:tracePt t="121096" x="6527800" y="4762500"/>
          <p14:tracePt t="121112" x="5797550" y="4286250"/>
          <p14:tracePt t="121129" x="5035550" y="3822700"/>
          <p14:tracePt t="121146" x="4356100" y="3270250"/>
          <p14:tracePt t="121162" x="3562350" y="2559050"/>
          <p14:tracePt t="121179" x="2717800" y="1714500"/>
          <p14:tracePt t="121196" x="1854200" y="850900"/>
          <p14:tracePt t="121212" x="1143000" y="171450"/>
          <p14:tracePt t="121569" x="57150" y="342900"/>
          <p14:tracePt t="121576" x="127000" y="412750"/>
          <p14:tracePt t="121586" x="196850" y="482600"/>
          <p14:tracePt t="121596" x="304800" y="571500"/>
          <p14:tracePt t="121613" x="438150" y="660400"/>
          <p14:tracePt t="121629" x="603250" y="730250"/>
          <p14:tracePt t="121647" x="660400" y="730250"/>
          <p14:tracePt t="121663" x="666750" y="730250"/>
          <p14:tracePt t="121679" x="673100" y="704850"/>
          <p14:tracePt t="121696" x="660400" y="660400"/>
          <p14:tracePt t="121713" x="577850" y="590550"/>
          <p14:tracePt t="121730" x="508000" y="546100"/>
          <p14:tracePt t="121746" x="463550" y="520700"/>
          <p14:tracePt t="121763" x="457200" y="514350"/>
          <p14:tracePt t="121833" x="444500" y="514350"/>
          <p14:tracePt t="121851" x="431800" y="508000"/>
          <p14:tracePt t="121856" x="431800" y="501650"/>
          <p14:tracePt t="121872" x="419100" y="488950"/>
          <p14:tracePt t="121880" x="412750" y="482600"/>
          <p14:tracePt t="121896" x="400050" y="463550"/>
          <p14:tracePt t="121913" x="381000" y="450850"/>
          <p14:tracePt t="121930" x="323850" y="419100"/>
          <p14:tracePt t="121946" x="273050" y="400050"/>
          <p14:tracePt t="121963" x="241300" y="381000"/>
          <p14:tracePt t="121980" x="209550" y="368300"/>
          <p14:tracePt t="121996" x="184150" y="349250"/>
          <p14:tracePt t="122013" x="171450" y="349250"/>
          <p14:tracePt t="122030" x="158750" y="342900"/>
          <p14:tracePt t="122962" x="107950" y="361950"/>
          <p14:tracePt t="122968" x="127000" y="431800"/>
          <p14:tracePt t="122979" x="158750" y="476250"/>
          <p14:tracePt t="122992" x="234950" y="615950"/>
          <p14:tracePt t="123008" x="292100" y="749300"/>
          <p14:tracePt t="123025" x="368300" y="901700"/>
          <p14:tracePt t="123042" x="431800" y="1066800"/>
          <p14:tracePt t="123059" x="495300" y="1193800"/>
          <p14:tracePt t="123075" x="546100" y="1282700"/>
          <p14:tracePt t="123092" x="558800" y="1314450"/>
          <p14:tracePt t="123109" x="577850" y="1339850"/>
          <p14:tracePt t="123125" x="584200" y="1358900"/>
          <p14:tracePt t="123142" x="590550" y="1365250"/>
          <p14:tracePt t="123161" x="590550" y="1377950"/>
          <p14:tracePt t="123175" x="596900" y="1409700"/>
          <p14:tracePt t="123192" x="628650" y="1504950"/>
          <p14:tracePt t="123209" x="698500" y="1657350"/>
          <p14:tracePt t="123225" x="749300" y="1822450"/>
          <p14:tracePt t="123242" x="793750" y="1987550"/>
          <p14:tracePt t="123259" x="844550" y="2095500"/>
          <p14:tracePt t="123275" x="882650" y="2203450"/>
          <p14:tracePt t="123292" x="901700" y="2279650"/>
          <p14:tracePt t="123309" x="908050" y="2330450"/>
          <p14:tracePt t="123325" x="908050" y="2362200"/>
          <p14:tracePt t="123342" x="908050" y="2387600"/>
          <p14:tracePt t="123348" x="908050" y="2393950"/>
          <p14:tracePt t="123359" x="908050" y="2406650"/>
          <p14:tracePt t="123375" x="908050" y="2419350"/>
          <p14:tracePt t="123392" x="908050" y="2432050"/>
          <p14:tracePt t="123409" x="908050" y="2444750"/>
          <p14:tracePt t="123426" x="908050" y="2470150"/>
          <p14:tracePt t="123442" x="908050" y="2482850"/>
          <p14:tracePt t="123459" x="908050" y="2489200"/>
          <p14:tracePt t="123476" x="908050" y="2495550"/>
          <p14:tracePt t="123492" x="908050" y="2501900"/>
          <p14:tracePt t="123509" x="914400" y="2520950"/>
          <p14:tracePt t="123526" x="927100" y="2546350"/>
          <p14:tracePt t="123542" x="952500" y="2609850"/>
          <p14:tracePt t="123559" x="1016000" y="2692400"/>
          <p14:tracePt t="123576" x="1104900" y="2857500"/>
          <p14:tracePt t="123592" x="1155700" y="2959100"/>
          <p14:tracePt t="123609" x="1181100" y="3028950"/>
          <p14:tracePt t="123626" x="1225550" y="3105150"/>
          <p14:tracePt t="123642" x="1244600" y="3149600"/>
          <p14:tracePt t="123659" x="1250950" y="3175000"/>
          <p14:tracePt t="123676" x="1263650" y="3213100"/>
          <p14:tracePt t="123692" x="1282700" y="3244850"/>
          <p14:tracePt t="123709" x="1327150" y="3314700"/>
          <p14:tracePt t="123726" x="1371600" y="3390900"/>
          <p14:tracePt t="123742" x="1447800" y="3486150"/>
          <p14:tracePt t="123761" x="1568450" y="3619500"/>
          <p14:tracePt t="123776" x="1828800" y="3816350"/>
          <p14:tracePt t="123792" x="1968500" y="3905250"/>
          <p14:tracePt t="123809" x="2032000" y="3949700"/>
          <p14:tracePt t="123826" x="2057400" y="3968750"/>
          <p14:tracePt t="123994" x="2063750" y="3975100"/>
          <p14:tracePt t="124001" x="2095500" y="3994150"/>
          <p14:tracePt t="124009" x="2159000" y="4000500"/>
          <p14:tracePt t="124026" x="2317750" y="4044950"/>
          <p14:tracePt t="124043" x="2495550" y="4076700"/>
          <p14:tracePt t="124060" x="2654300" y="4102100"/>
          <p14:tracePt t="124076" x="2762250" y="4114800"/>
          <p14:tracePt t="124093" x="2806700" y="4114800"/>
          <p14:tracePt t="124109" x="2813050" y="4121150"/>
          <p14:tracePt t="124290" x="2806700" y="4121150"/>
          <p14:tracePt t="124299" x="2800350" y="4121150"/>
          <p14:tracePt t="124305" x="2781300" y="4121150"/>
          <p14:tracePt t="124315" x="2762250" y="4121150"/>
          <p14:tracePt t="124326" x="2730500" y="4121150"/>
          <p14:tracePt t="124343" x="2660650" y="4095750"/>
          <p14:tracePt t="124360" x="2578100" y="4057650"/>
          <p14:tracePt t="124376" x="2425700" y="3987800"/>
          <p14:tracePt t="124393" x="2336800" y="3943350"/>
          <p14:tracePt t="124410" x="2279650" y="3937000"/>
          <p14:tracePt t="124426" x="2260600" y="3930650"/>
          <p14:tracePt t="124498" x="2254250" y="3930650"/>
          <p14:tracePt t="124505" x="2247900" y="3917950"/>
          <p14:tracePt t="124516" x="2247900" y="3898900"/>
          <p14:tracePt t="124526" x="2235200" y="3886200"/>
          <p14:tracePt t="124543" x="2216150" y="3867150"/>
          <p14:tracePt t="124560" x="2203450" y="3860800"/>
          <p14:tracePt t="124576" x="2190750" y="3841750"/>
          <p14:tracePt t="124594" x="2178050" y="3841750"/>
          <p14:tracePt t="124610" x="2165350" y="3829050"/>
          <p14:tracePt t="124626" x="2133600" y="3810000"/>
          <p14:tracePt t="124643" x="2089150" y="3778250"/>
          <p14:tracePt t="124660" x="2000250" y="3727450"/>
          <p14:tracePt t="124676" x="1936750" y="3657600"/>
          <p14:tracePt t="124693" x="1816100" y="3536950"/>
          <p14:tracePt t="124710" x="1701800" y="3409950"/>
          <p14:tracePt t="124727" x="1593850" y="3282950"/>
          <p14:tracePt t="124743" x="1511300" y="3194050"/>
          <p14:tracePt t="124760" x="1428750" y="3079750"/>
          <p14:tracePt t="124777" x="1390650" y="2990850"/>
          <p14:tracePt t="124793" x="1352550" y="2889250"/>
          <p14:tracePt t="124810" x="1308100" y="2774950"/>
          <p14:tracePt t="124827" x="1263650" y="2660650"/>
          <p14:tracePt t="124843" x="1212850" y="2540000"/>
          <p14:tracePt t="124860" x="1136650" y="2432050"/>
          <p14:tracePt t="124877" x="1073150" y="2298700"/>
          <p14:tracePt t="124894" x="996950" y="2171700"/>
          <p14:tracePt t="124910" x="901700" y="2025650"/>
          <p14:tracePt t="124927" x="812800" y="1866900"/>
          <p14:tracePt t="124945" x="660400" y="1587500"/>
          <p14:tracePt t="124960" x="596900" y="1498600"/>
          <p14:tracePt t="124977" x="488950" y="1295400"/>
          <p14:tracePt t="124994" x="450850" y="1238250"/>
          <p14:tracePt t="125010" x="438150" y="1212850"/>
          <p14:tracePt t="125027" x="431800" y="1193800"/>
          <p14:tracePt t="125138" x="425450" y="1187450"/>
          <p14:tracePt t="125149" x="406400" y="1162050"/>
          <p14:tracePt t="125153" x="393700" y="1136650"/>
          <p14:tracePt t="125163" x="368300" y="1085850"/>
          <p14:tracePt t="125177" x="323850" y="1016000"/>
          <p14:tracePt t="125194" x="285750" y="933450"/>
          <p14:tracePt t="125210" x="247650" y="831850"/>
          <p14:tracePt t="125227" x="196850" y="704850"/>
          <p14:tracePt t="125244" x="120650" y="577850"/>
          <p14:tracePt t="125261" x="76200" y="508000"/>
          <p14:tracePt t="125277" x="57150" y="476250"/>
          <p14:tracePt t="125294" x="50800" y="469900"/>
          <p14:tracePt t="125475" x="50800" y="457200"/>
          <p14:tracePt t="125484" x="50800" y="450850"/>
          <p14:tracePt t="125507" x="50800" y="444500"/>
          <p14:tracePt t="125522" x="50800" y="438150"/>
          <p14:tracePt t="125533" x="50800" y="431800"/>
          <p14:tracePt t="125563" x="50800" y="425450"/>
          <p14:tracePt t="125578" x="50800" y="419100"/>
          <p14:tracePt t="125586" x="50800" y="412750"/>
          <p14:tracePt t="125594" x="50800" y="406400"/>
          <p14:tracePt t="125611" x="57150" y="400050"/>
          <p14:tracePt t="125650" x="63500" y="387350"/>
          <p14:tracePt t="125668" x="63500" y="381000"/>
          <p14:tracePt t="125747" x="63500" y="374650"/>
          <p14:tracePt t="125770" x="69850" y="368300"/>
          <p14:tracePt t="125786" x="69850" y="355600"/>
          <p14:tracePt t="125810" x="76200" y="349250"/>
          <p14:tracePt t="125818" x="82550" y="342900"/>
          <p14:tracePt t="125827" x="88900" y="3429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842962"/>
            <a:ext cx="11658600" cy="5172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1960" y="1174680"/>
              <a:ext cx="7080480" cy="50486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600" y="1165320"/>
                <a:ext cx="7099200" cy="5067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2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470"/>
    </mc:Choice>
    <mc:Fallback>
      <p:transition spd="slow" advTm="199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6" x="95250" y="349250"/>
          <p14:tracePt t="512" x="146050" y="444500"/>
          <p14:tracePt t="519" x="177800" y="508000"/>
          <p14:tracePt t="528" x="222250" y="577850"/>
          <p14:tracePt t="542" x="317500" y="742950"/>
          <p14:tracePt t="558" x="438150" y="965200"/>
          <p14:tracePt t="575" x="552450" y="1155700"/>
          <p14:tracePt t="592" x="666750" y="1339850"/>
          <p14:tracePt t="608" x="774700" y="1479550"/>
          <p14:tracePt t="625" x="857250" y="1593850"/>
          <p14:tracePt t="642" x="914400" y="1670050"/>
          <p14:tracePt t="658" x="965200" y="1746250"/>
          <p14:tracePt t="675" x="1047750" y="1835150"/>
          <p14:tracePt t="692" x="1123950" y="1911350"/>
          <p14:tracePt t="708" x="1187450" y="1955800"/>
          <p14:tracePt t="725" x="1282700" y="2012950"/>
          <p14:tracePt t="742" x="1320800" y="2019300"/>
          <p14:tracePt t="758" x="1358900" y="2025650"/>
          <p14:tracePt t="775" x="1365250" y="2025650"/>
          <p14:tracePt t="792" x="1371600" y="2025650"/>
          <p14:tracePt t="808" x="1377950" y="2025650"/>
          <p14:tracePt t="825" x="1384300" y="2025650"/>
          <p14:tracePt t="842" x="1409700" y="2038350"/>
          <p14:tracePt t="859" x="1447800" y="2051050"/>
          <p14:tracePt t="875" x="1473200" y="2051050"/>
          <p14:tracePt t="892" x="1498600" y="2051050"/>
          <p14:tracePt t="909" x="1511300" y="2051050"/>
          <p14:tracePt t="1616" x="1504950" y="2051050"/>
          <p14:tracePt t="1623" x="1485900" y="2051050"/>
          <p14:tracePt t="1631" x="1479550" y="2051050"/>
          <p14:tracePt t="1640" x="1454150" y="2051050"/>
          <p14:tracePt t="1656" x="1377950" y="2044700"/>
          <p14:tracePt t="1673" x="1308100" y="2032000"/>
          <p14:tracePt t="1690" x="1250950" y="2032000"/>
          <p14:tracePt t="1706" x="1187450" y="2032000"/>
          <p14:tracePt t="1723" x="1162050" y="2032000"/>
          <p14:tracePt t="1740" x="1143000" y="2032000"/>
          <p14:tracePt t="1757" x="1130300" y="2032000"/>
          <p14:tracePt t="1773" x="1111250" y="2032000"/>
          <p14:tracePt t="1790" x="1104900" y="2032000"/>
          <p14:tracePt t="1807" x="1092200" y="2038350"/>
          <p14:tracePt t="1856" x="1085850" y="2038350"/>
          <p14:tracePt t="1953" x="1092200" y="2038350"/>
          <p14:tracePt t="1964" x="1111250" y="2038350"/>
          <p14:tracePt t="1967" x="1155700" y="2038350"/>
          <p14:tracePt t="1976" x="1200150" y="2032000"/>
          <p14:tracePt t="1990" x="1276350" y="2012950"/>
          <p14:tracePt t="2007" x="1346200" y="1993900"/>
          <p14:tracePt t="2023" x="1397000" y="1987550"/>
          <p14:tracePt t="2040" x="1447800" y="1987550"/>
          <p14:tracePt t="2057" x="1473200" y="1987550"/>
          <p14:tracePt t="2073" x="1485900" y="1987550"/>
          <p14:tracePt t="2090" x="1504950" y="1987550"/>
          <p14:tracePt t="2107" x="1536700" y="1987550"/>
          <p14:tracePt t="2124" x="1568450" y="1987550"/>
          <p14:tracePt t="2140" x="1593850" y="1987550"/>
          <p14:tracePt t="2157" x="1600200" y="1987550"/>
          <p14:tracePt t="2224" x="1612900" y="1987550"/>
          <p14:tracePt t="2265" x="1612900" y="1993900"/>
          <p14:tracePt t="2288" x="1612900" y="2000250"/>
          <p14:tracePt t="2296" x="1606550" y="2006600"/>
          <p14:tracePt t="2307" x="1600200" y="2006600"/>
          <p14:tracePt t="2324" x="1555750" y="2012950"/>
          <p14:tracePt t="2340" x="1504950" y="2019300"/>
          <p14:tracePt t="2357" x="1441450" y="2019300"/>
          <p14:tracePt t="2375" x="1384300" y="2019300"/>
          <p14:tracePt t="2390" x="1371600" y="2019300"/>
          <p14:tracePt t="2407" x="1365250" y="2019300"/>
          <p14:tracePt t="2424" x="1358900" y="2019300"/>
          <p14:tracePt t="3449" x="1346200" y="2019300"/>
          <p14:tracePt t="3456" x="1327150" y="2019300"/>
          <p14:tracePt t="3464" x="1320800" y="2019300"/>
          <p14:tracePt t="3473" x="1301750" y="2019300"/>
          <p14:tracePt t="3490" x="1263650" y="2019300"/>
          <p14:tracePt t="3507" x="1238250" y="2012950"/>
          <p14:tracePt t="3523" x="1212850" y="2012950"/>
          <p14:tracePt t="3540" x="1206500" y="2012950"/>
          <p14:tracePt t="3557" x="1193800" y="2012950"/>
          <p14:tracePt t="4265" x="1181100" y="2019300"/>
          <p14:tracePt t="4369" x="1193800" y="2019300"/>
          <p14:tracePt t="4379" x="1219200" y="2019300"/>
          <p14:tracePt t="4384" x="1250950" y="2019300"/>
          <p14:tracePt t="4396" x="1295400" y="2019300"/>
          <p14:tracePt t="4406" x="1333500" y="2019300"/>
          <p14:tracePt t="4425" x="1479550" y="2006600"/>
          <p14:tracePt t="4439" x="1593850" y="2006600"/>
          <p14:tracePt t="4456" x="1746250" y="2006600"/>
          <p14:tracePt t="4472" x="1860550" y="2019300"/>
          <p14:tracePt t="4489" x="1962150" y="2019300"/>
          <p14:tracePt t="4506" x="2057400" y="2019300"/>
          <p14:tracePt t="4523" x="2171700" y="2019300"/>
          <p14:tracePt t="4539" x="2292350" y="2019300"/>
          <p14:tracePt t="4556" x="2438400" y="2019300"/>
          <p14:tracePt t="4573" x="2603500" y="2019300"/>
          <p14:tracePt t="4589" x="2743200" y="2032000"/>
          <p14:tracePt t="4606" x="2851150" y="2044700"/>
          <p14:tracePt t="4623" x="2946400" y="2044700"/>
          <p14:tracePt t="4639" x="2978150" y="2044700"/>
          <p14:tracePt t="4656" x="3009900" y="2044700"/>
          <p14:tracePt t="4673" x="3041650" y="2044700"/>
          <p14:tracePt t="4689" x="3073400" y="2044700"/>
          <p14:tracePt t="4706" x="3117850" y="2044700"/>
          <p14:tracePt t="4723" x="3162300" y="2051050"/>
          <p14:tracePt t="4739" x="3200400" y="2051050"/>
          <p14:tracePt t="4756" x="3238500" y="2057400"/>
          <p14:tracePt t="4773" x="3244850" y="2057400"/>
          <p14:tracePt t="4790" x="3257550" y="2063750"/>
          <p14:tracePt t="4812" x="3263900" y="2063750"/>
          <p14:tracePt t="4846" x="3270250" y="2063750"/>
          <p14:tracePt t="4848" x="3276600" y="2063750"/>
          <p14:tracePt t="4873" x="3282950" y="2063750"/>
          <p14:tracePt t="4881" x="3289300" y="2063750"/>
          <p14:tracePt t="4889" x="3295650" y="2063750"/>
          <p14:tracePt t="4906" x="3314700" y="2063750"/>
          <p14:tracePt t="4923" x="3346450" y="2070100"/>
          <p14:tracePt t="4940" x="3384550" y="2070100"/>
          <p14:tracePt t="4956" x="3435350" y="2070100"/>
          <p14:tracePt t="4973" x="3517900" y="2070100"/>
          <p14:tracePt t="4980" x="3562350" y="2070100"/>
          <p14:tracePt t="4990" x="3606800" y="2070100"/>
          <p14:tracePt t="5006" x="3702050" y="2070100"/>
          <p14:tracePt t="5023" x="3829050" y="2070100"/>
          <p14:tracePt t="5040" x="3892550" y="2070100"/>
          <p14:tracePt t="5056" x="3962400" y="2070100"/>
          <p14:tracePt t="5073" x="4000500" y="2070100"/>
          <p14:tracePt t="5090" x="4019550" y="2070100"/>
          <p14:tracePt t="5106" x="4032250" y="2070100"/>
          <p14:tracePt t="5123" x="4038600" y="2063750"/>
          <p14:tracePt t="5202" x="4044950" y="2057400"/>
          <p14:tracePt t="5274" x="4051300" y="2057400"/>
          <p14:tracePt t="5314" x="4057650" y="2057400"/>
          <p14:tracePt t="5322" x="4076700" y="2057400"/>
          <p14:tracePt t="5330" x="4083050" y="2057400"/>
          <p14:tracePt t="5340" x="4108450" y="2057400"/>
          <p14:tracePt t="5357" x="4184650" y="2057400"/>
          <p14:tracePt t="5373" x="4318000" y="2101850"/>
          <p14:tracePt t="5390" x="4425950" y="2108200"/>
          <p14:tracePt t="5407" x="4540250" y="2108200"/>
          <p14:tracePt t="5423" x="4603750" y="2108200"/>
          <p14:tracePt t="5666" x="4597400" y="2108200"/>
          <p14:tracePt t="5673" x="4584700" y="2108200"/>
          <p14:tracePt t="5682" x="4578350" y="2108200"/>
          <p14:tracePt t="5689" x="4572000" y="2108200"/>
          <p14:tracePt t="5706" x="4552950" y="2108200"/>
          <p14:tracePt t="5739" x="4546600" y="2108200"/>
          <p14:tracePt t="5756" x="4540250" y="2114550"/>
          <p14:tracePt t="6418" x="4533900" y="2114550"/>
          <p14:tracePt t="6442" x="4527550" y="2114550"/>
          <p14:tracePt t="6450" x="4521200" y="2114550"/>
          <p14:tracePt t="6458" x="4514850" y="2114550"/>
          <p14:tracePt t="6475" x="4495800" y="2114550"/>
          <p14:tracePt t="6492" x="4476750" y="2101850"/>
          <p14:tracePt t="6509" x="4457700" y="2095500"/>
          <p14:tracePt t="6525" x="4451350" y="2095500"/>
          <p14:tracePt t="6559" x="4438650" y="2095500"/>
          <p14:tracePt t="6576" x="4432300" y="2095500"/>
          <p14:tracePt t="6592" x="4419600" y="2095500"/>
          <p14:tracePt t="6609" x="4413250" y="2095500"/>
          <p14:tracePt t="6625" x="4406900" y="2095500"/>
          <p14:tracePt t="6642" x="4400550" y="2095500"/>
          <p14:tracePt t="6659" x="4394200" y="2095500"/>
          <p14:tracePt t="6675" x="4381500" y="2095500"/>
          <p14:tracePt t="6692" x="4362450" y="2095500"/>
          <p14:tracePt t="7571" x="4356100" y="2095500"/>
          <p14:tracePt t="7578" x="4349750" y="2095500"/>
          <p14:tracePt t="7610" x="4343400" y="2095500"/>
          <p14:tracePt t="7891" x="4349750" y="2095500"/>
          <p14:tracePt t="7899" x="4413250" y="2076450"/>
          <p14:tracePt t="7906" x="4489450" y="2070100"/>
          <p14:tracePt t="7915" x="4565650" y="2051050"/>
          <p14:tracePt t="7932" x="4705350" y="2019300"/>
          <p14:tracePt t="7948" x="4870450" y="1987550"/>
          <p14:tracePt t="7965" x="5118100" y="1949450"/>
          <p14:tracePt t="7971" x="5232400" y="1936750"/>
          <p14:tracePt t="7982" x="5365750" y="1917700"/>
          <p14:tracePt t="7998" x="5568950" y="1885950"/>
          <p14:tracePt t="8015" x="5721350" y="1841500"/>
          <p14:tracePt t="8032" x="5835650" y="1809750"/>
          <p14:tracePt t="8048" x="5899150" y="1803400"/>
          <p14:tracePt t="8065" x="5956300" y="1797050"/>
          <p14:tracePt t="8082" x="5975350" y="1797050"/>
          <p14:tracePt t="8098" x="6000750" y="1797050"/>
          <p14:tracePt t="8115" x="6038850" y="1797050"/>
          <p14:tracePt t="8132" x="6057900" y="1797050"/>
          <p14:tracePt t="8148" x="6076950" y="1797050"/>
          <p14:tracePt t="8165" x="6102350" y="1797050"/>
          <p14:tracePt t="8182" x="6134100" y="1797050"/>
          <p14:tracePt t="8198" x="6216650" y="1809750"/>
          <p14:tracePt t="8215" x="6280150" y="1822450"/>
          <p14:tracePt t="8232" x="6350000" y="1828800"/>
          <p14:tracePt t="8248" x="6381750" y="1828800"/>
          <p14:tracePt t="8265" x="6394450" y="1828800"/>
          <p14:tracePt t="8356" x="6400800" y="1835150"/>
          <p14:tracePt t="8362" x="6400800" y="1841500"/>
          <p14:tracePt t="8379" x="6394450" y="1847850"/>
          <p14:tracePt t="8395" x="6388100" y="1860550"/>
          <p14:tracePt t="8411" x="6388100" y="1879600"/>
          <p14:tracePt t="8421" x="6388100" y="1885950"/>
          <p14:tracePt t="8432" x="6375400" y="1898650"/>
          <p14:tracePt t="8449" x="6356350" y="1917700"/>
          <p14:tracePt t="8466" x="6299200" y="1955800"/>
          <p14:tracePt t="8482" x="6254750" y="1968500"/>
          <p14:tracePt t="8499" x="6210300" y="1987550"/>
          <p14:tracePt t="8515" x="6153150" y="1993900"/>
          <p14:tracePt t="8532" x="6096000" y="2012950"/>
          <p14:tracePt t="8549" x="6045200" y="2019300"/>
          <p14:tracePt t="8565" x="6013450" y="2019300"/>
          <p14:tracePt t="8582" x="6007100" y="2019300"/>
          <p14:tracePt t="8659" x="6000750" y="2019300"/>
          <p14:tracePt t="8722" x="6007100" y="2012950"/>
          <p14:tracePt t="8731" x="6032500" y="2012950"/>
          <p14:tracePt t="8739" x="6064250" y="2012950"/>
          <p14:tracePt t="8749" x="6102350" y="2012950"/>
          <p14:tracePt t="8766" x="6191250" y="2012950"/>
          <p14:tracePt t="8782" x="6280150" y="2012950"/>
          <p14:tracePt t="8799" x="6375400" y="2012950"/>
          <p14:tracePt t="8816" x="6451600" y="2012950"/>
          <p14:tracePt t="8833" x="6508750" y="2012950"/>
          <p14:tracePt t="8849" x="6546850" y="2012950"/>
          <p14:tracePt t="8866" x="6597650" y="2012950"/>
          <p14:tracePt t="8882" x="6642100" y="2012950"/>
          <p14:tracePt t="8899" x="6692900" y="2019300"/>
          <p14:tracePt t="8916" x="6750050" y="2032000"/>
          <p14:tracePt t="8932" x="6794500" y="2032000"/>
          <p14:tracePt t="8949" x="6838950" y="2032000"/>
          <p14:tracePt t="8994" x="6845300" y="2032000"/>
          <p14:tracePt t="9026" x="6851650" y="2032000"/>
          <p14:tracePt t="9037" x="6858000" y="2032000"/>
          <p14:tracePt t="9043" x="6870700" y="2032000"/>
          <p14:tracePt t="9053" x="6877050" y="2025650"/>
          <p14:tracePt t="9066" x="6902450" y="2012950"/>
          <p14:tracePt t="9083" x="6927850" y="1993900"/>
          <p14:tracePt t="9099" x="6972300" y="1993900"/>
          <p14:tracePt t="9116" x="6991350" y="1993900"/>
          <p14:tracePt t="9133" x="7004050" y="1993900"/>
          <p14:tracePt t="9149" x="7010400" y="1993900"/>
          <p14:tracePt t="9564" x="7023100" y="1987550"/>
          <p14:tracePt t="9579" x="7029450" y="1987550"/>
          <p14:tracePt t="9587" x="7035800" y="1987550"/>
          <p14:tracePt t="9595" x="7048500" y="1987550"/>
          <p14:tracePt t="9604" x="7061200" y="1987550"/>
          <p14:tracePt t="9621" x="7086600" y="1987550"/>
          <p14:tracePt t="9637" x="7105650" y="1987550"/>
          <p14:tracePt t="9654" x="7131050" y="1987550"/>
          <p14:tracePt t="9670" x="7137400" y="1987550"/>
          <p14:tracePt t="9687" x="7150100" y="1987550"/>
          <p14:tracePt t="9721" x="7156450" y="1987550"/>
          <p14:tracePt t="9737" x="7162800" y="1987550"/>
          <p14:tracePt t="9758" x="7169150" y="1987550"/>
          <p14:tracePt t="9779" x="7175500" y="1987550"/>
          <p14:tracePt t="9804" x="7181850" y="1987550"/>
          <p14:tracePt t="9851" x="7194550" y="1987550"/>
          <p14:tracePt t="9868" x="7200900" y="1987550"/>
          <p14:tracePt t="9878" x="7207250" y="1987550"/>
          <p14:tracePt t="9883" x="7213600" y="1987550"/>
          <p14:tracePt t="9893" x="7219950" y="1987550"/>
          <p14:tracePt t="9904" x="7232650" y="1987550"/>
          <p14:tracePt t="9921" x="7245350" y="1987550"/>
          <p14:tracePt t="9938" x="7258050" y="1981200"/>
          <p14:tracePt t="9971" x="7264400" y="1974850"/>
          <p14:tracePt t="9988" x="7277100" y="1968500"/>
          <p14:tracePt t="10085" x="7277100" y="1962150"/>
          <p14:tracePt t="10108" x="7289800" y="1962150"/>
          <p14:tracePt t="10116" x="7296150" y="1962150"/>
          <p14:tracePt t="10127" x="7302500" y="1962150"/>
          <p14:tracePt t="10138" x="7321550" y="1962150"/>
          <p14:tracePt t="10154" x="7385050" y="1962150"/>
          <p14:tracePt t="10171" x="7410450" y="1962150"/>
          <p14:tracePt t="10188" x="7435850" y="1955800"/>
          <p14:tracePt t="10204" x="7442200" y="1949450"/>
          <p14:tracePt t="10332" x="7442200" y="1943100"/>
          <p14:tracePt t="10469" x="7435850" y="1943100"/>
          <p14:tracePt t="10669" x="7429500" y="1949450"/>
          <p14:tracePt t="12357" x="7416800" y="1949450"/>
          <p14:tracePt t="12366" x="7404100" y="1949450"/>
          <p14:tracePt t="12373" x="7385050" y="1949450"/>
          <p14:tracePt t="12381" x="7378700" y="1943100"/>
          <p14:tracePt t="12397" x="7366000" y="1943100"/>
          <p14:tracePt t="12414" x="7359650" y="1936750"/>
          <p14:tracePt t="12431" x="7334250" y="1936750"/>
          <p14:tracePt t="12447" x="7251700" y="1936750"/>
          <p14:tracePt t="12464" x="7092950" y="1936750"/>
          <p14:tracePt t="12481" x="6851650" y="1936750"/>
          <p14:tracePt t="12487" x="6635750" y="1936750"/>
          <p14:tracePt t="12497" x="6413500" y="1936750"/>
          <p14:tracePt t="12514" x="5556250" y="1936750"/>
          <p14:tracePt t="12531" x="4991100" y="1936750"/>
          <p14:tracePt t="12548" x="4521200" y="1936750"/>
          <p14:tracePt t="12564" x="4064000" y="1936750"/>
          <p14:tracePt t="12581" x="3632200" y="1936750"/>
          <p14:tracePt t="12598" x="3308350" y="1936750"/>
          <p14:tracePt t="12614" x="3035300" y="1936750"/>
          <p14:tracePt t="12631" x="2901950" y="1936750"/>
          <p14:tracePt t="12648" x="2787650" y="1962150"/>
          <p14:tracePt t="12664" x="2768600" y="1968500"/>
          <p14:tracePt t="12681" x="2755900" y="1974850"/>
          <p14:tracePt t="12698" x="2743200" y="1974850"/>
          <p14:tracePt t="12714" x="2736850" y="1981200"/>
          <p14:tracePt t="12731" x="2717800" y="1993900"/>
          <p14:tracePt t="12748" x="2711450" y="2000250"/>
          <p14:tracePt t="12764" x="2705100" y="2006600"/>
          <p14:tracePt t="12798" x="2705100" y="2012950"/>
          <p14:tracePt t="12909" x="2705100" y="2019300"/>
          <p14:tracePt t="12926" x="2705100" y="2025650"/>
          <p14:tracePt t="12934" x="2705100" y="2032000"/>
          <p14:tracePt t="12948" x="2705100" y="2038350"/>
          <p14:tracePt t="12956" x="2705100" y="2044700"/>
          <p14:tracePt t="12964" x="2705100" y="2051050"/>
          <p14:tracePt t="12981" x="2692400" y="2057400"/>
          <p14:tracePt t="12998" x="2686050" y="2070100"/>
          <p14:tracePt t="13014" x="2660650" y="2095500"/>
          <p14:tracePt t="13031" x="2647950" y="2114550"/>
          <p14:tracePt t="13048" x="2647950" y="2152650"/>
          <p14:tracePt t="13064" x="2692400" y="2171700"/>
          <p14:tracePt t="13081" x="2870200" y="2178050"/>
          <p14:tracePt t="13098" x="3289300" y="2178050"/>
          <p14:tracePt t="13115" x="4298950" y="2178050"/>
          <p14:tracePt t="13131" x="5010150" y="2178050"/>
          <p14:tracePt t="13148" x="5657850" y="2178050"/>
          <p14:tracePt t="13165" x="6280150" y="2178050"/>
          <p14:tracePt t="13181" x="6743700" y="2209800"/>
          <p14:tracePt t="13198" x="7118350" y="2279650"/>
          <p14:tracePt t="13215" x="7334250" y="2311400"/>
          <p14:tracePt t="13231" x="7505700" y="2330450"/>
          <p14:tracePt t="13248" x="7607300" y="2355850"/>
          <p14:tracePt t="13265" x="7639050" y="2355850"/>
          <p14:tracePt t="13281" x="7658100" y="2355850"/>
          <p14:tracePt t="13298" x="7664450" y="2355850"/>
          <p14:tracePt t="13341" x="7670800" y="2355850"/>
          <p14:tracePt t="13348" x="7677150" y="2355850"/>
          <p14:tracePt t="13366" x="7689850" y="2355850"/>
          <p14:tracePt t="13381" x="7696200" y="2355850"/>
          <p14:tracePt t="13398" x="7727950" y="2355850"/>
          <p14:tracePt t="13415" x="7785100" y="2368550"/>
          <p14:tracePt t="13432" x="7886700" y="2387600"/>
          <p14:tracePt t="13448" x="7981950" y="2393950"/>
          <p14:tracePt t="13465" x="8096250" y="2413000"/>
          <p14:tracePt t="13472" x="8159750" y="2425700"/>
          <p14:tracePt t="13482" x="8204200" y="2432050"/>
          <p14:tracePt t="13499" x="8312150" y="2444750"/>
          <p14:tracePt t="13515" x="8362950" y="2451100"/>
          <p14:tracePt t="13532" x="8394700" y="2457450"/>
          <p14:tracePt t="13781" x="8382000" y="2463800"/>
          <p14:tracePt t="13789" x="8356600" y="2463800"/>
          <p14:tracePt t="13796" x="8324850" y="2463800"/>
          <p14:tracePt t="13805" x="8293100" y="2470150"/>
          <p14:tracePt t="13822" x="8216900" y="2470150"/>
          <p14:tracePt t="13838" x="8147050" y="2470150"/>
          <p14:tracePt t="13855" x="8089900" y="2470150"/>
          <p14:tracePt t="13872" x="8051800" y="2482850"/>
          <p14:tracePt t="13888" x="8026400" y="2482850"/>
          <p14:tracePt t="13905" x="8026400" y="2489200"/>
          <p14:tracePt t="14061" x="8020050" y="2495550"/>
          <p14:tracePt t="14093" x="8013700" y="2495550"/>
          <p14:tracePt t="14116" x="8001000" y="2495550"/>
          <p14:tracePt t="14128" x="7988300" y="2495550"/>
          <p14:tracePt t="14133" x="7981950" y="2495550"/>
          <p14:tracePt t="14144" x="7962900" y="2495550"/>
          <p14:tracePt t="14155" x="7943850" y="2495550"/>
          <p14:tracePt t="14172" x="7905750" y="2495550"/>
          <p14:tracePt t="14189" x="7874000" y="2495550"/>
          <p14:tracePt t="14205" x="7848600" y="2495550"/>
          <p14:tracePt t="14222" x="7829550" y="2495550"/>
          <p14:tracePt t="14239" x="7823200" y="2495550"/>
          <p14:tracePt t="14429" x="7829550" y="2495550"/>
          <p14:tracePt t="14438" x="7835900" y="2495550"/>
          <p14:tracePt t="14454" x="7842250" y="2495550"/>
          <p14:tracePt t="14461" x="7848600" y="2495550"/>
          <p14:tracePt t="14485" x="7861300" y="2495550"/>
          <p14:tracePt t="14533" x="7867650" y="2495550"/>
          <p14:tracePt t="14566" x="7874000" y="2495550"/>
          <p14:tracePt t="14671" x="7880350" y="2495550"/>
          <p14:tracePt t="14677" x="7886700" y="2495550"/>
          <p14:tracePt t="14694" x="7893050" y="2495550"/>
          <p14:tracePt t="14710" x="7899400" y="2495550"/>
          <p14:tracePt t="14726" x="7905750" y="2495550"/>
          <p14:tracePt t="14734" x="7912100" y="2495550"/>
          <p14:tracePt t="14751" x="7918450" y="2495550"/>
          <p14:tracePt t="14761" x="7924800" y="2489200"/>
          <p14:tracePt t="14778" x="7931150" y="2482850"/>
          <p14:tracePt t="14795" x="7950200" y="2470150"/>
          <p14:tracePt t="14812" x="7988300" y="2438400"/>
          <p14:tracePt t="14828" x="8007350" y="2432050"/>
          <p14:tracePt t="14845" x="8026400" y="2425700"/>
          <p14:tracePt t="14861" x="8051800" y="2406650"/>
          <p14:tracePt t="14878" x="8058150" y="2406650"/>
          <p14:tracePt t="14895" x="8070850" y="2393950"/>
          <p14:tracePt t="15151" x="8070850" y="2400300"/>
          <p14:tracePt t="15158" x="8070850" y="2406650"/>
          <p14:tracePt t="15215" x="8070850" y="2413000"/>
          <p14:tracePt t="15224" x="8070850" y="2419350"/>
          <p14:tracePt t="15240" x="8077200" y="2438400"/>
          <p14:tracePt t="15245" x="8096250" y="2457450"/>
          <p14:tracePt t="15255" x="8108950" y="2470150"/>
          <p14:tracePt t="15267" x="8134350" y="2501900"/>
          <p14:tracePt t="15284" x="8223250" y="2546350"/>
          <p14:tracePt t="15301" x="8286750" y="2565400"/>
          <p14:tracePt t="15317" x="8324850" y="2578100"/>
          <p14:tracePt t="15334" x="8375650" y="2584450"/>
          <p14:tracePt t="15351" x="8388350" y="2584450"/>
          <p14:tracePt t="15367" x="8407400" y="2584450"/>
          <p14:tracePt t="15401" x="8413750" y="2590800"/>
          <p14:tracePt t="15417" x="8413750" y="2616200"/>
          <p14:tracePt t="15434" x="8318500" y="2660650"/>
          <p14:tracePt t="15451" x="8197850" y="2667000"/>
          <p14:tracePt t="15694" x="8191500" y="2667000"/>
          <p14:tracePt t="15718" x="8178800" y="2667000"/>
          <p14:tracePt t="15726" x="8172450" y="2667000"/>
          <p14:tracePt t="15741" x="8159750" y="2660650"/>
          <p14:tracePt t="15781" x="8153400" y="2660650"/>
          <p14:tracePt t="15791" x="8153400" y="2654300"/>
          <p14:tracePt t="15797" x="8153400" y="2647950"/>
          <p14:tracePt t="15825" x="8153400" y="2641600"/>
          <p14:tracePt t="15829" x="8147050" y="2635250"/>
          <p14:tracePt t="15846" x="8140700" y="2635250"/>
          <p14:tracePt t="15856" x="8134350" y="2635250"/>
          <p14:tracePt t="15869" x="8128000" y="2635250"/>
          <p14:tracePt t="15884" x="8039100" y="2622550"/>
          <p14:tracePt t="15901" x="7962900" y="2622550"/>
          <p14:tracePt t="15918" x="7810500" y="2609850"/>
          <p14:tracePt t="15934" x="7575550" y="2590800"/>
          <p14:tracePt t="15951" x="7258050" y="2571750"/>
          <p14:tracePt t="15968" x="6889750" y="2571750"/>
          <p14:tracePt t="15975" x="6692900" y="2559050"/>
          <p14:tracePt t="15984" x="6521450" y="2559050"/>
          <p14:tracePt t="16001" x="6153150" y="2559050"/>
          <p14:tracePt t="16018" x="5867400" y="2520950"/>
          <p14:tracePt t="16034" x="5607050" y="2489200"/>
          <p14:tracePt t="16051" x="5416550" y="2463800"/>
          <p14:tracePt t="16070" x="5226050" y="2463800"/>
          <p14:tracePt t="16085" x="5118100" y="2463800"/>
          <p14:tracePt t="16101" x="5041900" y="2463800"/>
          <p14:tracePt t="16118" x="4965700" y="2463800"/>
          <p14:tracePt t="16135" x="4921250" y="2463800"/>
          <p14:tracePt t="16151" x="4870450" y="2463800"/>
          <p14:tracePt t="16168" x="4819650" y="2463800"/>
          <p14:tracePt t="16185" x="4768850" y="2463800"/>
          <p14:tracePt t="16201" x="4654550" y="2463800"/>
          <p14:tracePt t="16218" x="4483100" y="2463800"/>
          <p14:tracePt t="16235" x="4267200" y="2463800"/>
          <p14:tracePt t="16251" x="4019550" y="2463800"/>
          <p14:tracePt t="16268" x="3644900" y="2463800"/>
          <p14:tracePt t="16285" x="3403600" y="2463800"/>
          <p14:tracePt t="16301" x="3143250" y="2463800"/>
          <p14:tracePt t="16318" x="2863850" y="2463800"/>
          <p14:tracePt t="16335" x="2622550" y="2463800"/>
          <p14:tracePt t="16351" x="2425700" y="2463800"/>
          <p14:tracePt t="16368" x="2336800" y="2463800"/>
          <p14:tracePt t="16385" x="2311400" y="2463800"/>
          <p14:tracePt t="16401" x="2298700" y="2463800"/>
          <p14:tracePt t="16418" x="2292350" y="2463800"/>
          <p14:tracePt t="16435" x="2286000" y="2463800"/>
          <p14:tracePt t="16468" x="2279650" y="2463800"/>
          <p14:tracePt t="16488" x="2273300" y="2463800"/>
          <p14:tracePt t="16584" x="2254250" y="2463800"/>
          <p14:tracePt t="16590" x="2247900" y="2463800"/>
          <p14:tracePt t="16609" x="2241550" y="2463800"/>
          <p14:tracePt t="16618" x="2228850" y="2463800"/>
          <p14:tracePt t="16635" x="2190750" y="2463800"/>
          <p14:tracePt t="16652" x="2165350" y="2463800"/>
          <p14:tracePt t="16670" x="2139950" y="2463800"/>
          <p14:tracePt t="16685" x="2095500" y="2463800"/>
          <p14:tracePt t="16702" x="2082800" y="2463800"/>
          <p14:tracePt t="16718" x="2070100" y="2463800"/>
          <p14:tracePt t="16752" x="2063750" y="2463800"/>
          <p14:tracePt t="16768" x="2038350" y="2463800"/>
          <p14:tracePt t="16785" x="2006600" y="2463800"/>
          <p14:tracePt t="16802" x="1974850" y="2463800"/>
          <p14:tracePt t="16818" x="1930400" y="2463800"/>
          <p14:tracePt t="16835" x="1898650" y="2463800"/>
          <p14:tracePt t="16852" x="1879600" y="2463800"/>
          <p14:tracePt t="16869" x="1854200" y="2463800"/>
          <p14:tracePt t="16885" x="1841500" y="2463800"/>
          <p14:tracePt t="17005" x="1828800" y="2463800"/>
          <p14:tracePt t="17024" x="1822450" y="2463800"/>
          <p14:tracePt t="17029" x="1809750" y="2463800"/>
          <p14:tracePt t="17040" x="1803400" y="2470150"/>
          <p14:tracePt t="17052" x="1790700" y="2470150"/>
          <p14:tracePt t="17069" x="1746250" y="2470150"/>
          <p14:tracePt t="17085" x="1714500" y="2476500"/>
          <p14:tracePt t="17102" x="1670050" y="2476500"/>
          <p14:tracePt t="17119" x="1631950" y="2489200"/>
          <p14:tracePt t="17135" x="1600200" y="2489200"/>
          <p14:tracePt t="17152" x="1555750" y="2489200"/>
          <p14:tracePt t="17169" x="1524000" y="2489200"/>
          <p14:tracePt t="17185" x="1511300" y="2489200"/>
          <p14:tracePt t="17202" x="1492250" y="2495550"/>
          <p14:tracePt t="17219" x="1473200" y="2495550"/>
          <p14:tracePt t="17235" x="1460500" y="2501900"/>
          <p14:tracePt t="17252" x="1447800" y="2501900"/>
          <p14:tracePt t="17269" x="1435100" y="2501900"/>
          <p14:tracePt t="17302" x="1428750" y="2501900"/>
          <p14:tracePt t="17416" x="1435100" y="2501900"/>
          <p14:tracePt t="17424" x="1447800" y="2501900"/>
          <p14:tracePt t="17430" x="1460500" y="2501900"/>
          <p14:tracePt t="17441" x="1473200" y="2501900"/>
          <p14:tracePt t="17453" x="1485900" y="2501900"/>
          <p14:tracePt t="17469" x="1555750" y="2501900"/>
          <p14:tracePt t="17486" x="1619250" y="2501900"/>
          <p14:tracePt t="17502" x="1701800" y="2501900"/>
          <p14:tracePt t="17519" x="1822450" y="2501900"/>
          <p14:tracePt t="17536" x="1968500" y="2501900"/>
          <p14:tracePt t="17553" x="2127250" y="2501900"/>
          <p14:tracePt t="17569" x="2298700" y="2501900"/>
          <p14:tracePt t="17586" x="2444750" y="2501900"/>
          <p14:tracePt t="17602" x="2603500" y="2501900"/>
          <p14:tracePt t="17619" x="2730500" y="2514600"/>
          <p14:tracePt t="17636" x="2832100" y="2527300"/>
          <p14:tracePt t="17654" x="2940050" y="2540000"/>
          <p14:tracePt t="17669" x="2990850" y="2540000"/>
          <p14:tracePt t="17686" x="3028950" y="2540000"/>
          <p14:tracePt t="17703" x="3086100" y="2540000"/>
          <p14:tracePt t="17719" x="3162300" y="2540000"/>
          <p14:tracePt t="17736" x="3276600" y="2552700"/>
          <p14:tracePt t="17753" x="3378200" y="2565400"/>
          <p14:tracePt t="17769" x="3473450" y="2565400"/>
          <p14:tracePt t="17786" x="3568700" y="2565400"/>
          <p14:tracePt t="17803" x="3638550" y="2565400"/>
          <p14:tracePt t="17819" x="3689350" y="2565400"/>
          <p14:tracePt t="17836" x="3733800" y="2571750"/>
          <p14:tracePt t="17853" x="3803650" y="2590800"/>
          <p14:tracePt t="17869" x="3841750" y="2590800"/>
          <p14:tracePt t="17886" x="3854450" y="2590800"/>
          <p14:tracePt t="17903" x="3879850" y="2590800"/>
          <p14:tracePt t="17919" x="3892550" y="2590800"/>
          <p14:tracePt t="17936" x="3905250" y="2590800"/>
          <p14:tracePt t="17969" x="3911600" y="2590800"/>
          <p14:tracePt t="17993" x="3917950" y="2590800"/>
          <p14:tracePt t="18009" x="3924300" y="2590800"/>
          <p14:tracePt t="18030" x="3937000" y="2590800"/>
          <p14:tracePt t="18040" x="3943350" y="2590800"/>
          <p14:tracePt t="18063" x="3949700" y="2590800"/>
          <p14:tracePt t="18080" x="3962400" y="2590800"/>
          <p14:tracePt t="18120" x="3968750" y="2590800"/>
          <p14:tracePt t="18144" x="3975100" y="2590800"/>
          <p14:tracePt t="18161" x="3981450" y="2590800"/>
          <p14:tracePt t="18167" x="3987800" y="2590800"/>
          <p14:tracePt t="18183" x="3994150" y="2590800"/>
          <p14:tracePt t="18199" x="4006850" y="2590800"/>
          <p14:tracePt t="18210" x="4013200" y="2590800"/>
          <p14:tracePt t="18220" x="4025900" y="2590800"/>
          <p14:tracePt t="18236" x="4057650" y="2590800"/>
          <p14:tracePt t="18253" x="4102100" y="2590800"/>
          <p14:tracePt t="18270" x="4146550" y="2590800"/>
          <p14:tracePt t="18286" x="4178300" y="2584450"/>
          <p14:tracePt t="18303" x="4254500" y="2578100"/>
          <p14:tracePt t="18320" x="4368800" y="2552700"/>
          <p14:tracePt t="18336" x="4483100" y="2546350"/>
          <p14:tracePt t="18353" x="4667250" y="2514600"/>
          <p14:tracePt t="18370" x="4864100" y="2501900"/>
          <p14:tracePt t="18387" x="5048250" y="2470150"/>
          <p14:tracePt t="18403" x="5232400" y="2451100"/>
          <p14:tracePt t="18420" x="5391150" y="2425700"/>
          <p14:tracePt t="18436" x="5549900" y="2419350"/>
          <p14:tracePt t="18454" x="5772150" y="2419350"/>
          <p14:tracePt t="18470" x="5892800" y="2419350"/>
          <p14:tracePt t="18487" x="5994400" y="2419350"/>
          <p14:tracePt t="18503" x="6083300" y="2419350"/>
          <p14:tracePt t="18520" x="6178550" y="2419350"/>
          <p14:tracePt t="18537" x="6273800" y="2419350"/>
          <p14:tracePt t="18553" x="6413500" y="2419350"/>
          <p14:tracePt t="18570" x="6553200" y="2419350"/>
          <p14:tracePt t="18586" x="6743700" y="2438400"/>
          <p14:tracePt t="18603" x="6921500" y="2438400"/>
          <p14:tracePt t="18620" x="7092950" y="2444750"/>
          <p14:tracePt t="18637" x="7270750" y="2470150"/>
          <p14:tracePt t="18653" x="7524750" y="2489200"/>
          <p14:tracePt t="18670" x="7696200" y="2527300"/>
          <p14:tracePt t="18687" x="7867650" y="2540000"/>
          <p14:tracePt t="18703" x="8026400" y="2540000"/>
          <p14:tracePt t="18720" x="8153400" y="2540000"/>
          <p14:tracePt t="18737" x="8248650" y="2540000"/>
          <p14:tracePt t="18753" x="8337550" y="2540000"/>
          <p14:tracePt t="18770" x="8413750" y="2540000"/>
          <p14:tracePt t="18787" x="8515350" y="2559050"/>
          <p14:tracePt t="18804" x="8623300" y="2571750"/>
          <p14:tracePt t="18820" x="8731250" y="2597150"/>
          <p14:tracePt t="18837" x="8839200" y="2603500"/>
          <p14:tracePt t="18853" x="8940800" y="2609850"/>
          <p14:tracePt t="18870" x="9036050" y="2609850"/>
          <p14:tracePt t="18887" x="9080500" y="2609850"/>
          <p14:tracePt t="18904" x="9099550" y="2609850"/>
          <p14:tracePt t="18920" x="9112250" y="2609850"/>
          <p14:tracePt t="18937" x="9124950" y="2609850"/>
          <p14:tracePt t="18970" x="9131300" y="2609850"/>
          <p14:tracePt t="19095" x="9137650" y="2609850"/>
          <p14:tracePt t="19200" x="9144000" y="2603500"/>
          <p14:tracePt t="19264" x="9137650" y="2597150"/>
          <p14:tracePt t="19270" x="9124950" y="2597150"/>
          <p14:tracePt t="19279" x="9112250" y="2584450"/>
          <p14:tracePt t="19288" x="9093200" y="2584450"/>
          <p14:tracePt t="19304" x="9055100" y="2578100"/>
          <p14:tracePt t="19321" x="9010650" y="2571750"/>
          <p14:tracePt t="19337" x="8972550" y="2565400"/>
          <p14:tracePt t="19354" x="8915400" y="2552700"/>
          <p14:tracePt t="19371" x="8870950" y="2552700"/>
          <p14:tracePt t="19387" x="8832850" y="2546350"/>
          <p14:tracePt t="19404" x="8807450" y="2546350"/>
          <p14:tracePt t="19421" x="8788400" y="2546350"/>
          <p14:tracePt t="19438" x="8775700" y="2546350"/>
          <p14:tracePt t="19454" x="8763000" y="2546350"/>
          <p14:tracePt t="19471" x="8756650" y="2546350"/>
          <p14:tracePt t="19487" x="8743950" y="2546350"/>
          <p14:tracePt t="19504" x="8737600" y="2546350"/>
          <p14:tracePt t="19521" x="8731250" y="2546350"/>
          <p14:tracePt t="19537" x="8724900" y="2540000"/>
          <p14:tracePt t="19554" x="8718550" y="2540000"/>
          <p14:tracePt t="19571" x="8712200" y="2540000"/>
          <p14:tracePt t="19744" x="8705850" y="2540000"/>
          <p14:tracePt t="19769" x="8699500" y="2533650"/>
          <p14:tracePt t="19778" x="8693150" y="2527300"/>
          <p14:tracePt t="19783" x="8686800" y="2527300"/>
          <p14:tracePt t="19799" x="8680450" y="2527300"/>
          <p14:tracePt t="19812" x="8661400" y="2527300"/>
          <p14:tracePt t="19821" x="8655050" y="2527300"/>
          <p14:tracePt t="19838" x="8623300" y="2520950"/>
          <p14:tracePt t="19854" x="8572500" y="2501900"/>
          <p14:tracePt t="19871" x="8553450" y="2495550"/>
          <p14:tracePt t="19888" x="8540750" y="2489200"/>
          <p14:tracePt t="19904" x="8528050" y="2489200"/>
          <p14:tracePt t="19921" x="8509000" y="2476500"/>
          <p14:tracePt t="19938" x="8483600" y="2463800"/>
          <p14:tracePt t="19954" x="8432800" y="2444750"/>
          <p14:tracePt t="19971" x="8331200" y="2419350"/>
          <p14:tracePt t="19978" x="8267700" y="2419350"/>
          <p14:tracePt t="19988" x="8185150" y="2406650"/>
          <p14:tracePt t="20004" x="8013700" y="2393950"/>
          <p14:tracePt t="20021" x="7848600" y="2393950"/>
          <p14:tracePt t="20038" x="7683500" y="2400300"/>
          <p14:tracePt t="20055" x="7613650" y="2406650"/>
          <p14:tracePt t="20071" x="7594600" y="2413000"/>
          <p14:tracePt t="20088" x="7588250" y="2413000"/>
          <p14:tracePt t="20209" x="7588250" y="2406650"/>
          <p14:tracePt t="20216" x="7588250" y="2400300"/>
          <p14:tracePt t="20227" x="7594600" y="2400300"/>
          <p14:tracePt t="20273" x="7600950" y="2400300"/>
          <p14:tracePt t="20281" x="7613650" y="2393950"/>
          <p14:tracePt t="20288" x="7626350" y="2393950"/>
          <p14:tracePt t="20305" x="7689850" y="2374900"/>
          <p14:tracePt t="20321" x="7810500" y="2336800"/>
          <p14:tracePt t="20338" x="8013700" y="2298700"/>
          <p14:tracePt t="20355" x="8210550" y="2292350"/>
          <p14:tracePt t="20371" x="8458200" y="2292350"/>
          <p14:tracePt t="20388" x="8655050" y="2292350"/>
          <p14:tracePt t="20405" x="8826500" y="2292350"/>
          <p14:tracePt t="20421" x="8940800" y="2292350"/>
          <p14:tracePt t="20439" x="9029700" y="2292350"/>
          <p14:tracePt t="20455" x="9080500" y="2292350"/>
          <p14:tracePt t="20472" x="9105900" y="2292350"/>
          <p14:tracePt t="20488" x="9144000" y="2292350"/>
          <p14:tracePt t="20505" x="9201150" y="2292350"/>
          <p14:tracePt t="20522" x="9290050" y="2298700"/>
          <p14:tracePt t="20538" x="9410700" y="2298700"/>
          <p14:tracePt t="20555" x="9556750" y="2298700"/>
          <p14:tracePt t="20572" x="9728200" y="2305050"/>
          <p14:tracePt t="20588" x="9899650" y="2330450"/>
          <p14:tracePt t="20605" x="10064750" y="2355850"/>
          <p14:tracePt t="20623" x="10198100" y="2381250"/>
          <p14:tracePt t="20638" x="10312400" y="2393950"/>
          <p14:tracePt t="20655" x="10318750" y="2393950"/>
          <p14:tracePt t="20705" x="10325100" y="2393950"/>
          <p14:tracePt t="20713" x="10331450" y="2393950"/>
          <p14:tracePt t="20722" x="10337800" y="2406650"/>
          <p14:tracePt t="20738" x="10356850" y="2413000"/>
          <p14:tracePt t="20755" x="10407650" y="2438400"/>
          <p14:tracePt t="20772" x="10483850" y="2470150"/>
          <p14:tracePt t="20788" x="10566400" y="2495550"/>
          <p14:tracePt t="20805" x="10699750" y="2533650"/>
          <p14:tracePt t="20822" x="10839450" y="2578100"/>
          <p14:tracePt t="20839" x="10972800" y="2603500"/>
          <p14:tracePt t="20855" x="11074400" y="2635250"/>
          <p14:tracePt t="20889" x="11080750" y="2641600"/>
          <p14:tracePt t="20905" x="11036300" y="2660650"/>
          <p14:tracePt t="20922" x="10871200" y="2705100"/>
          <p14:tracePt t="20938" x="10553700" y="2755900"/>
          <p14:tracePt t="20955" x="9931400" y="2838450"/>
          <p14:tracePt t="20972" x="9201150" y="2838450"/>
          <p14:tracePt t="20980" x="8724900" y="2838450"/>
          <p14:tracePt t="20989" x="8299450" y="2838450"/>
          <p14:tracePt t="21005" x="7372350" y="2838450"/>
          <p14:tracePt t="21022" x="6254750" y="2838450"/>
          <p14:tracePt t="21039" x="5568950" y="2838450"/>
          <p14:tracePt t="21055" x="4940300" y="2838450"/>
          <p14:tracePt t="21072" x="4273550" y="2838450"/>
          <p14:tracePt t="21089" x="3695700" y="2838450"/>
          <p14:tracePt t="21105" x="3302000" y="2838450"/>
          <p14:tracePt t="21122" x="3092450" y="2838450"/>
          <p14:tracePt t="21139" x="2946400" y="2838450"/>
          <p14:tracePt t="21155" x="2800350" y="2838450"/>
          <p14:tracePt t="21172" x="2692400" y="2838450"/>
          <p14:tracePt t="21189" x="2565400" y="2838450"/>
          <p14:tracePt t="21205" x="2444750" y="2838450"/>
          <p14:tracePt t="21222" x="2305050" y="2870200"/>
          <p14:tracePt t="21239" x="2260600" y="2882900"/>
          <p14:tracePt t="21256" x="2247900" y="2882900"/>
          <p14:tracePt t="21272" x="2235200" y="2895600"/>
          <p14:tracePt t="21314" x="2216150" y="2895600"/>
          <p14:tracePt t="21322" x="2203450" y="2895600"/>
          <p14:tracePt t="21339" x="2108200" y="2895600"/>
          <p14:tracePt t="21356" x="1987550" y="2895600"/>
          <p14:tracePt t="21372" x="1854200" y="2895600"/>
          <p14:tracePt t="21389" x="1714500" y="2908300"/>
          <p14:tracePt t="21406" x="1638300" y="2921000"/>
          <p14:tracePt t="21422" x="1606550" y="2933700"/>
          <p14:tracePt t="21449" x="1600200" y="2933700"/>
          <p14:tracePt t="21465" x="1600200" y="2959100"/>
          <p14:tracePt t="21473" x="1625600" y="2971800"/>
          <p14:tracePt t="21489" x="1708150" y="3009900"/>
          <p14:tracePt t="21506" x="1828800" y="3054350"/>
          <p14:tracePt t="21522" x="1955800" y="3086100"/>
          <p14:tracePt t="21539" x="2114550" y="3117850"/>
          <p14:tracePt t="21556" x="2235200" y="3130550"/>
          <p14:tracePt t="21572" x="2273300" y="3130550"/>
          <p14:tracePt t="21589" x="2286000" y="3130550"/>
          <p14:tracePt t="22266" x="2279650" y="3130550"/>
          <p14:tracePt t="22273" x="2273300" y="3130550"/>
          <p14:tracePt t="22281" x="2266950" y="3130550"/>
          <p14:tracePt t="22289" x="2260600" y="3136900"/>
          <p14:tracePt t="22306" x="2241550" y="3143250"/>
          <p14:tracePt t="22323" x="2228850" y="3155950"/>
          <p14:tracePt t="22339" x="2197100" y="3187700"/>
          <p14:tracePt t="22356" x="2165350" y="3213100"/>
          <p14:tracePt t="22373" x="2152650" y="3225800"/>
          <p14:tracePt t="22389" x="2133600" y="3244850"/>
          <p14:tracePt t="22406" x="2127250" y="3251200"/>
          <p14:tracePt t="22444" x="2120900" y="3263900"/>
          <p14:tracePt t="22546" x="2114550" y="3263900"/>
          <p14:tracePt t="22564" x="2114550" y="3270250"/>
          <p14:tracePt t="22593" x="2108200" y="3270250"/>
          <p14:tracePt t="23682" x="2120900" y="3270250"/>
          <p14:tracePt t="23689" x="2139950" y="3270250"/>
          <p14:tracePt t="23697" x="2146300" y="3270250"/>
          <p14:tracePt t="23713" x="2165350" y="3257550"/>
          <p14:tracePt t="23811" x="2171700" y="3251200"/>
          <p14:tracePt t="23955" x="2165350" y="3244850"/>
          <p14:tracePt t="23962" x="2139950" y="3244850"/>
          <p14:tracePt t="23973" x="2114550" y="3238500"/>
          <p14:tracePt t="23995" x="2051050" y="3225800"/>
          <p14:tracePt t="24012" x="2032000" y="3225800"/>
          <p14:tracePt t="24028" x="2025650" y="3225800"/>
          <p14:tracePt t="24045" x="2019300" y="3225800"/>
          <p14:tracePt t="24195" x="2019300" y="3219450"/>
          <p14:tracePt t="24202" x="2019300" y="3213100"/>
          <p14:tracePt t="24226" x="2019300" y="3206750"/>
          <p14:tracePt t="24425" x="2025650" y="3206750"/>
          <p14:tracePt t="24442" x="2032000" y="3206750"/>
          <p14:tracePt t="24452" x="2044700" y="3206750"/>
          <p14:tracePt t="24458" x="2057400" y="3206750"/>
          <p14:tracePt t="24466" x="2076450" y="3206750"/>
          <p14:tracePt t="24482" x="2127250" y="3206750"/>
          <p14:tracePt t="24499" x="2216150" y="3206750"/>
          <p14:tracePt t="24515" x="2311400" y="3206750"/>
          <p14:tracePt t="24532" x="2387600" y="3206750"/>
          <p14:tracePt t="24549" x="2419350" y="3206750"/>
          <p14:tracePt t="25226" x="2413000" y="3213100"/>
          <p14:tracePt t="25258" x="2406650" y="3213100"/>
          <p14:tracePt t="25290" x="2400300" y="3213100"/>
          <p14:tracePt t="2630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404937"/>
            <a:ext cx="12172950" cy="4048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1200" y="1841400"/>
              <a:ext cx="11404800" cy="35881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840" y="1832040"/>
                <a:ext cx="11423520" cy="3606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3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35"/>
    </mc:Choice>
    <mc:Fallback>
      <p:transition spd="slow" advTm="54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" y="1330570"/>
            <a:ext cx="12124592" cy="335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5960" y="2394000"/>
              <a:ext cx="11570040" cy="21528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600" y="2384640"/>
                <a:ext cx="11588760" cy="2171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2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30"/>
    </mc:Choice>
    <mc:Fallback>
      <p:transition spd="slow" advTm="63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04" y="754306"/>
            <a:ext cx="9782175" cy="5191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8480" y="1936800"/>
              <a:ext cx="6890040" cy="39945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9120" y="1927440"/>
                <a:ext cx="6908760" cy="4013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7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43"/>
    </mc:Choice>
    <mc:Fallback>
      <p:transition spd="slow" advTm="121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885825"/>
            <a:ext cx="11734800" cy="50863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9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85"/>
    </mc:Choice>
    <mc:Fallback>
      <p:transition spd="slow" advTm="91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3" x="120650" y="361950"/>
          <p14:tracePt t="601" x="146050" y="387350"/>
          <p14:tracePt t="610" x="184150" y="457200"/>
          <p14:tracePt t="621" x="222250" y="520700"/>
          <p14:tracePt t="638" x="298450" y="679450"/>
          <p14:tracePt t="655" x="374650" y="850900"/>
          <p14:tracePt t="671" x="450850" y="1035050"/>
          <p14:tracePt t="689" x="533400" y="1219200"/>
          <p14:tracePt t="705" x="546100" y="1282700"/>
          <p14:tracePt t="721" x="571500" y="1428750"/>
          <p14:tracePt t="730" x="571500" y="1473200"/>
          <p14:tracePt t="738" x="584200" y="1530350"/>
          <p14:tracePt t="755" x="609600" y="1625600"/>
          <p14:tracePt t="771" x="635000" y="1701800"/>
          <p14:tracePt t="788" x="666750" y="1739900"/>
          <p14:tracePt t="804" x="685800" y="1771650"/>
          <p14:tracePt t="821" x="698500" y="1790700"/>
          <p14:tracePt t="838" x="704850" y="1797050"/>
          <p14:tracePt t="876" x="704850" y="1809750"/>
          <p14:tracePt t="996" x="704850" y="1816100"/>
          <p14:tracePt t="5468" x="704850" y="1822450"/>
          <p14:tracePt t="5476" x="698500" y="1822450"/>
          <p14:tracePt t="6087" x="723900" y="1841500"/>
          <p14:tracePt t="6094" x="812800" y="1866900"/>
          <p14:tracePt t="6102" x="876300" y="1898650"/>
          <p14:tracePt t="6111" x="971550" y="1936750"/>
          <p14:tracePt t="6128" x="1117600" y="1993900"/>
          <p14:tracePt t="6145" x="1250950" y="2063750"/>
          <p14:tracePt t="6161" x="1365250" y="2114550"/>
          <p14:tracePt t="6178" x="1511300" y="2152650"/>
          <p14:tracePt t="6195" x="1549400" y="2159000"/>
          <p14:tracePt t="6211" x="1568450" y="2159000"/>
          <p14:tracePt t="6228" x="1581150" y="2159000"/>
          <p14:tracePt t="6245" x="1600200" y="2152650"/>
          <p14:tracePt t="6253" x="1606550" y="2152650"/>
          <p14:tracePt t="6261" x="1612900" y="2146300"/>
          <p14:tracePt t="6295" x="1619250" y="2146300"/>
          <p14:tracePt t="6312" x="1631950" y="2146300"/>
          <p14:tracePt t="6328" x="1644650" y="2146300"/>
          <p14:tracePt t="6345" x="1695450" y="2146300"/>
          <p14:tracePt t="6362" x="1778000" y="2159000"/>
          <p14:tracePt t="6381" x="1955800" y="2203450"/>
          <p14:tracePt t="6395" x="2051050" y="2209800"/>
          <p14:tracePt t="6412" x="2146300" y="2222500"/>
          <p14:tracePt t="6428" x="2216150" y="2222500"/>
          <p14:tracePt t="6445" x="2254250" y="2222500"/>
          <p14:tracePt t="6462" x="2279650" y="2222500"/>
          <p14:tracePt t="6478" x="2311400" y="2222500"/>
          <p14:tracePt t="6495" x="2324100" y="2222500"/>
          <p14:tracePt t="6512" x="2330450" y="2216150"/>
          <p14:tracePt t="7518" x="2324100" y="2216150"/>
          <p14:tracePt t="7526" x="2298700" y="2228850"/>
          <p14:tracePt t="7534" x="2273300" y="2235200"/>
          <p14:tracePt t="7542" x="2247900" y="2247900"/>
          <p14:tracePt t="7559" x="2190750" y="2273300"/>
          <p14:tracePt t="7576" x="2120900" y="2317750"/>
          <p14:tracePt t="7592" x="2038350" y="2355850"/>
          <p14:tracePt t="7609" x="1974850" y="2381250"/>
          <p14:tracePt t="7626" x="1924050" y="2406650"/>
          <p14:tracePt t="7643" x="1885950" y="2419350"/>
          <p14:tracePt t="7660" x="1854200" y="2444750"/>
          <p14:tracePt t="7676" x="1835150" y="2451100"/>
          <p14:tracePt t="7692" x="1828800" y="2457450"/>
          <p14:tracePt t="7726" x="1816100" y="2463800"/>
          <p14:tracePt t="7742" x="1809750" y="2463800"/>
          <p14:tracePt t="7759" x="1790700" y="2463800"/>
          <p14:tracePt t="7776" x="1778000" y="2470150"/>
          <p14:tracePt t="7793" x="1758950" y="2470150"/>
          <p14:tracePt t="7809" x="1727200" y="2476500"/>
          <p14:tracePt t="7826" x="1682750" y="2489200"/>
          <p14:tracePt t="7846" x="1600200" y="2495550"/>
          <p14:tracePt t="7859" x="1562100" y="2501900"/>
          <p14:tracePt t="7876" x="1511300" y="2508250"/>
          <p14:tracePt t="7893" x="1492250" y="2508250"/>
          <p14:tracePt t="10577" x="1485900" y="2508250"/>
          <p14:tracePt t="10606" x="1485900" y="2501900"/>
          <p14:tracePt t="10775" x="1485900" y="2495550"/>
          <p14:tracePt t="10784" x="1485900" y="2489200"/>
          <p14:tracePt t="10790" x="1485900" y="2482850"/>
          <p14:tracePt t="10799" x="1485900" y="2476500"/>
          <p14:tracePt t="10830" x="1485900" y="2470150"/>
          <p14:tracePt t="10918" x="1479550" y="2451100"/>
          <p14:tracePt t="10942" x="1479550" y="2444750"/>
          <p14:tracePt t="10952" x="1479550" y="2432050"/>
          <p14:tracePt t="10958" x="1479550" y="2425700"/>
          <p14:tracePt t="10967" x="1479550" y="2419350"/>
          <p14:tracePt t="10983" x="1473200" y="2400300"/>
          <p14:tracePt t="11000" x="1473200" y="2387600"/>
          <p14:tracePt t="11016" x="1473200" y="2374900"/>
          <p14:tracePt t="11033" x="1473200" y="2368550"/>
          <p14:tracePt t="15977" x="1466850" y="2368550"/>
          <p14:tracePt t="17276" x="1460500" y="2368550"/>
          <p14:tracePt t="18443" x="1454150" y="2368550"/>
          <p14:tracePt t="18450" x="1447800" y="2368550"/>
          <p14:tracePt t="21822" x="1441450" y="2400300"/>
          <p14:tracePt t="21829" x="1485900" y="2476500"/>
          <p14:tracePt t="21838" x="1549400" y="2546350"/>
          <p14:tracePt t="21848" x="1612900" y="2628900"/>
          <p14:tracePt t="21865" x="1708150" y="2762250"/>
          <p14:tracePt t="21881" x="1816100" y="2914650"/>
          <p14:tracePt t="21899" x="1943100" y="3073400"/>
          <p14:tracePt t="21915" x="2120900" y="3251200"/>
          <p14:tracePt t="21931" x="2216150" y="3340100"/>
          <p14:tracePt t="21948" x="2260600" y="3397250"/>
          <p14:tracePt t="21965" x="2298700" y="3422650"/>
          <p14:tracePt t="21981" x="2317750" y="3448050"/>
          <p14:tracePt t="21998" x="2355850" y="3486150"/>
          <p14:tracePt t="22015" x="2387600" y="3517900"/>
          <p14:tracePt t="22031" x="2425700" y="3575050"/>
          <p14:tracePt t="22048" x="2476500" y="3625850"/>
          <p14:tracePt t="22065" x="2514600" y="3651250"/>
          <p14:tracePt t="22082" x="2559050" y="3689350"/>
          <p14:tracePt t="22098" x="2590800" y="3727450"/>
          <p14:tracePt t="22115" x="2679700" y="3816350"/>
          <p14:tracePt t="22131" x="2736850" y="3867150"/>
          <p14:tracePt t="22148" x="2819400" y="3937000"/>
          <p14:tracePt t="22165" x="2908300" y="4000500"/>
          <p14:tracePt t="22181" x="2959100" y="4032250"/>
          <p14:tracePt t="22198" x="2971800" y="4038600"/>
          <p14:tracePt t="22215" x="2984500" y="4044950"/>
          <p14:tracePt t="22277" x="2990850" y="4044950"/>
          <p14:tracePt t="22324" x="2984500" y="4044950"/>
          <p14:tracePt t="22332" x="2978150" y="4044950"/>
          <p14:tracePt t="22339" x="2965450" y="4044950"/>
          <p14:tracePt t="22352" x="2933700" y="4044950"/>
          <p14:tracePt t="22365" x="2857500" y="4032250"/>
          <p14:tracePt t="22382" x="2743200" y="3981450"/>
          <p14:tracePt t="22398" x="2590800" y="3924300"/>
          <p14:tracePt t="22415" x="2419350" y="3860800"/>
          <p14:tracePt t="22431" x="2222500" y="3810000"/>
          <p14:tracePt t="22449" x="2051050" y="3765550"/>
          <p14:tracePt t="22465" x="1892300" y="3733800"/>
          <p14:tracePt t="22483" x="1771650" y="3721100"/>
          <p14:tracePt t="22498" x="1651000" y="3714750"/>
          <p14:tracePt t="22515" x="1562100" y="3708400"/>
          <p14:tracePt t="22532" x="1485900" y="3708400"/>
          <p14:tracePt t="22548" x="1422400" y="3708400"/>
          <p14:tracePt t="22565" x="1365250" y="3708400"/>
          <p14:tracePt t="22582" x="1327150" y="3708400"/>
          <p14:tracePt t="22598" x="1289050" y="3708400"/>
          <p14:tracePt t="22615" x="1276350" y="3708400"/>
          <p14:tracePt t="22991" x="1270000" y="3708400"/>
          <p14:tracePt t="23959" x="1250950" y="3695700"/>
          <p14:tracePt t="23966" x="1244600" y="3689350"/>
          <p14:tracePt t="23976" x="1219200" y="3689350"/>
          <p14:tracePt t="23993" x="1200150" y="3689350"/>
          <p14:tracePt t="24009" x="1174750" y="3683000"/>
          <p14:tracePt t="24026" x="1162050" y="3670300"/>
          <p14:tracePt t="24320" x="1143000" y="3663950"/>
          <p14:tracePt t="24328" x="1130300" y="3663950"/>
          <p14:tracePt t="24336" x="1117600" y="3657600"/>
          <p14:tracePt t="24350" x="1085850" y="3657600"/>
          <p14:tracePt t="24366" x="1054100" y="3651250"/>
          <p14:tracePt t="24383" x="1003300" y="3632200"/>
          <p14:tracePt t="24400" x="958850" y="3625850"/>
          <p14:tracePt t="24417" x="939800" y="3625850"/>
          <p14:tracePt t="24433" x="933450" y="3625850"/>
          <p14:tracePt t="24450" x="933450" y="3619500"/>
          <p14:tracePt t="24688" x="920750" y="3619500"/>
          <p14:tracePt t="24696" x="914400" y="3619500"/>
          <p14:tracePt t="24711" x="908050" y="3619500"/>
          <p14:tracePt t="24952" x="920750" y="3619500"/>
          <p14:tracePt t="24959" x="939800" y="3619500"/>
          <p14:tracePt t="24969" x="946150" y="3619500"/>
          <p14:tracePt t="24977" x="958850" y="3619500"/>
          <p14:tracePt t="24993" x="984250" y="3613150"/>
          <p14:tracePt t="25010" x="1022350" y="3606800"/>
          <p14:tracePt t="25027" x="1054100" y="3606800"/>
          <p14:tracePt t="25045" x="1085850" y="3606800"/>
          <p14:tracePt t="25060" x="1098550" y="3606800"/>
          <p14:tracePt t="25093" x="1111250" y="3600450"/>
          <p14:tracePt t="25127" x="1117600" y="3600450"/>
          <p14:tracePt t="25144" x="1123950" y="3600450"/>
          <p14:tracePt t="25160" x="1130300" y="3600450"/>
          <p14:tracePt t="25177" x="1143000" y="3600450"/>
          <p14:tracePt t="25193" x="1149350" y="3600450"/>
          <p14:tracePt t="25210" x="1168400" y="3600450"/>
          <p14:tracePt t="25229" x="1193800" y="3600450"/>
          <p14:tracePt t="25243" x="1219200" y="3600450"/>
          <p14:tracePt t="25261" x="1282700" y="3600450"/>
          <p14:tracePt t="25270" x="1327150" y="3600450"/>
          <p14:tracePt t="25277" x="1365250" y="3600450"/>
          <p14:tracePt t="25293" x="1485900" y="3600450"/>
          <p14:tracePt t="25310" x="1600200" y="3600450"/>
          <p14:tracePt t="25327" x="1708150" y="3600450"/>
          <p14:tracePt t="25344" x="1771650" y="3600450"/>
          <p14:tracePt t="25360" x="1822450" y="3600450"/>
          <p14:tracePt t="25377" x="1847850" y="3600450"/>
          <p14:tracePt t="25393" x="1860550" y="3600450"/>
          <p14:tracePt t="25410" x="1879600" y="3600450"/>
          <p14:tracePt t="25427" x="1905000" y="3600450"/>
          <p14:tracePt t="25443" x="1936750" y="3600450"/>
          <p14:tracePt t="25460" x="1962150" y="3600450"/>
          <p14:tracePt t="25477" x="1987550" y="3600450"/>
          <p14:tracePt t="25840" x="1955800" y="3600450"/>
          <p14:tracePt t="25848" x="1873250" y="3600450"/>
          <p14:tracePt t="25857" x="1790700" y="3600450"/>
          <p14:tracePt t="25865" x="1695450" y="3600450"/>
          <p14:tracePt t="25881" x="1435100" y="3600450"/>
          <p14:tracePt t="25898" x="1212850" y="3600450"/>
          <p14:tracePt t="25914" x="1066800" y="3600450"/>
          <p14:tracePt t="25932" x="1003300" y="3600450"/>
          <p14:tracePt t="25948" x="990600" y="3606800"/>
          <p14:tracePt t="26151" x="996950" y="3606800"/>
          <p14:tracePt t="26158" x="1003300" y="3606800"/>
          <p14:tracePt t="26166" x="1009650" y="3606800"/>
          <p14:tracePt t="26174" x="1028700" y="3606800"/>
          <p14:tracePt t="26191" x="1054100" y="3606800"/>
          <p14:tracePt t="26208" x="1079500" y="3606800"/>
          <p14:tracePt t="26225" x="1111250" y="3606800"/>
          <p14:tracePt t="26241" x="1136650" y="3606800"/>
          <p14:tracePt t="26258" x="1162050" y="3606800"/>
          <p14:tracePt t="26264" x="1174750" y="3606800"/>
          <p14:tracePt t="26275" x="1187450" y="3606800"/>
          <p14:tracePt t="26292" x="1219200" y="3606800"/>
          <p14:tracePt t="26308" x="1238250" y="3606800"/>
          <p14:tracePt t="26342" x="1244600" y="3606800"/>
          <p14:tracePt t="26373" x="1250950" y="3606800"/>
          <p14:tracePt t="26382" x="1257300" y="3606800"/>
          <p14:tracePt t="26392" x="1263650" y="3606800"/>
          <p14:tracePt t="26408" x="1270000" y="3606800"/>
          <p14:tracePt t="26425" x="1282700" y="3606800"/>
          <p14:tracePt t="26442" x="1295400" y="3606800"/>
          <p14:tracePt t="26458" x="1308100" y="3606800"/>
          <p14:tracePt t="26475" x="1320800" y="3606800"/>
          <p14:tracePt t="26492" x="1339850" y="3606800"/>
          <p14:tracePt t="26509" x="1371600" y="3613150"/>
          <p14:tracePt t="26525" x="1466850" y="3619500"/>
          <p14:tracePt t="26542" x="1555750" y="3632200"/>
          <p14:tracePt t="26559" x="1651000" y="3638550"/>
          <p14:tracePt t="26575" x="1771650" y="3644900"/>
          <p14:tracePt t="26592" x="1847850" y="3644900"/>
          <p14:tracePt t="26608" x="1892300" y="3644900"/>
          <p14:tracePt t="26625" x="1917700" y="3644900"/>
          <p14:tracePt t="26642" x="1955800" y="3651250"/>
          <p14:tracePt t="26658" x="1974850" y="3657600"/>
          <p14:tracePt t="26675" x="2000250" y="3657600"/>
          <p14:tracePt t="26692" x="2044700" y="3670300"/>
          <p14:tracePt t="26709" x="2082800" y="3676650"/>
          <p14:tracePt t="26725" x="2120900" y="3676650"/>
          <p14:tracePt t="26742" x="2159000" y="3683000"/>
          <p14:tracePt t="26758" x="2197100" y="3689350"/>
          <p14:tracePt t="26775" x="2235200" y="3702050"/>
          <p14:tracePt t="26792" x="2266950" y="3708400"/>
          <p14:tracePt t="26809" x="2317750" y="3708400"/>
          <p14:tracePt t="26825" x="2349500" y="3714750"/>
          <p14:tracePt t="26842" x="2387600" y="3714750"/>
          <p14:tracePt t="26859" x="2419350" y="3714750"/>
          <p14:tracePt t="26878" x="2495550" y="3714750"/>
          <p14:tracePt t="26892" x="2565400" y="3714750"/>
          <p14:tracePt t="26909" x="2647950" y="3714750"/>
          <p14:tracePt t="26925" x="2768600" y="3721100"/>
          <p14:tracePt t="26942" x="2882900" y="3721100"/>
          <p14:tracePt t="26959" x="3003550" y="3721100"/>
          <p14:tracePt t="26975" x="3111500" y="3740150"/>
          <p14:tracePt t="26992" x="3187700" y="3740150"/>
          <p14:tracePt t="27009" x="3251200" y="3740150"/>
          <p14:tracePt t="27025" x="3270250" y="3740150"/>
          <p14:tracePt t="27910" x="3270250" y="3746500"/>
          <p14:tracePt t="27919" x="3251200" y="3752850"/>
          <p14:tracePt t="27926" x="3219450" y="3778250"/>
          <p14:tracePt t="27938" x="3175000" y="3778250"/>
          <p14:tracePt t="27951" x="3067050" y="3784600"/>
          <p14:tracePt t="27967" x="2927350" y="3790950"/>
          <p14:tracePt t="27984" x="2800350" y="3790950"/>
          <p14:tracePt t="28001" x="2679700" y="3790950"/>
          <p14:tracePt t="28018" x="2546350" y="3790950"/>
          <p14:tracePt t="28034" x="2438400" y="3790950"/>
          <p14:tracePt t="28051" x="2343150" y="3790950"/>
          <p14:tracePt t="28067" x="2273300" y="3790950"/>
          <p14:tracePt t="28084" x="2209800" y="3790950"/>
          <p14:tracePt t="28101" x="2146300" y="3790950"/>
          <p14:tracePt t="28118" x="2114550" y="3790950"/>
          <p14:tracePt t="28134" x="2089150" y="3790950"/>
          <p14:tracePt t="28151" x="2051050" y="3790950"/>
          <p14:tracePt t="28167" x="1987550" y="3790950"/>
          <p14:tracePt t="28184" x="1898650" y="3790950"/>
          <p14:tracePt t="28201" x="1790700" y="3790950"/>
          <p14:tracePt t="28218" x="1676400" y="3790950"/>
          <p14:tracePt t="28234" x="1568450" y="3790950"/>
          <p14:tracePt t="28251" x="1485900" y="3790950"/>
          <p14:tracePt t="28258" x="1460500" y="3790950"/>
          <p14:tracePt t="28269" x="1435100" y="3790950"/>
          <p14:tracePt t="28285" x="1428750" y="3790950"/>
          <p14:tracePt t="28313" x="1422400" y="3797300"/>
          <p14:tracePt t="28424" x="1416050" y="3797300"/>
          <p14:tracePt t="28442" x="1409700" y="3797300"/>
          <p14:tracePt t="28446" x="1397000" y="3797300"/>
          <p14:tracePt t="28458" x="1384300" y="3797300"/>
          <p14:tracePt t="28468" x="1352550" y="3797300"/>
          <p14:tracePt t="28485" x="1314450" y="3797300"/>
          <p14:tracePt t="28501" x="1263650" y="3797300"/>
          <p14:tracePt t="28518" x="1244600" y="3790950"/>
          <p14:tracePt t="28535" x="1238250" y="3790950"/>
          <p14:tracePt t="28551" x="1231900" y="3790950"/>
          <p14:tracePt t="29090" x="1231900" y="3784600"/>
          <p14:tracePt t="30079" x="1231900" y="3778250"/>
          <p14:tracePt t="30087" x="1257300" y="3778250"/>
          <p14:tracePt t="30096" x="1270000" y="3778250"/>
          <p14:tracePt t="30111" x="1301750" y="3778250"/>
          <p14:tracePt t="30127" x="1333500" y="3778250"/>
          <p14:tracePt t="30144" x="1352550" y="3771900"/>
          <p14:tracePt t="30544" x="1346200" y="3771900"/>
          <p14:tracePt t="30552" x="1320800" y="3771900"/>
          <p14:tracePt t="30561" x="1314450" y="3771900"/>
          <p14:tracePt t="30568" x="1295400" y="3771900"/>
          <p14:tracePt t="30585" x="1282700" y="3765550"/>
          <p14:tracePt t="30602" x="1276350" y="3765550"/>
          <p14:tracePt t="30706" x="1270000" y="3765550"/>
          <p14:tracePt t="30714" x="1263650" y="3765550"/>
          <p14:tracePt t="30723" x="1257300" y="3759200"/>
          <p14:tracePt t="30735" x="1238250" y="3752850"/>
          <p14:tracePt t="30751" x="1219200" y="3752850"/>
          <p14:tracePt t="31043" x="1212850" y="3752850"/>
          <p14:tracePt t="31075" x="1225550" y="3746500"/>
          <p14:tracePt t="31082" x="1238250" y="3746500"/>
          <p14:tracePt t="31091" x="1244600" y="3746500"/>
          <p14:tracePt t="31100" x="1263650" y="3746500"/>
          <p14:tracePt t="31117" x="1295400" y="3746500"/>
          <p14:tracePt t="31134" x="1327150" y="3746500"/>
          <p14:tracePt t="31151" x="1397000" y="3746500"/>
          <p14:tracePt t="31167" x="1454150" y="3746500"/>
          <p14:tracePt t="31184" x="1485900" y="3746500"/>
          <p14:tracePt t="31201" x="1524000" y="3746500"/>
          <p14:tracePt t="31218" x="1543050" y="3740150"/>
          <p14:tracePt t="31234" x="1555750" y="3740150"/>
          <p14:tracePt t="31251" x="1562100" y="3733800"/>
          <p14:tracePt t="31268" x="1574800" y="3727450"/>
          <p14:tracePt t="31275" x="1581150" y="3727450"/>
          <p14:tracePt t="31292" x="1587500" y="3727450"/>
          <p14:tracePt t="31301" x="1600200" y="3727450"/>
          <p14:tracePt t="31319" x="1631950" y="3727450"/>
          <p14:tracePt t="31335" x="1663700" y="3721100"/>
          <p14:tracePt t="31351" x="1682750" y="3721100"/>
          <p14:tracePt t="31368" x="1708150" y="3714750"/>
          <p14:tracePt t="31385" x="1727200" y="3714750"/>
          <p14:tracePt t="31401" x="1739900" y="3714750"/>
          <p14:tracePt t="31418" x="1771650" y="3702050"/>
          <p14:tracePt t="31434" x="1790700" y="3702050"/>
          <p14:tracePt t="31451" x="1816100" y="3695700"/>
          <p14:tracePt t="31467" x="1835150" y="3695700"/>
          <p14:tracePt t="31485" x="1847850" y="3695700"/>
          <p14:tracePt t="31501" x="1860550" y="3695700"/>
          <p14:tracePt t="31518" x="1866900" y="3695700"/>
          <p14:tracePt t="31535" x="1879600" y="3695700"/>
          <p14:tracePt t="31551" x="1885950" y="3695700"/>
          <p14:tracePt t="31568" x="1892300" y="3695700"/>
          <p14:tracePt t="31584" x="1905000" y="3695700"/>
          <p14:tracePt t="31601" x="1917700" y="3695700"/>
          <p14:tracePt t="31618" x="1936750" y="3695700"/>
          <p14:tracePt t="31634" x="1974850" y="3695700"/>
          <p14:tracePt t="31651" x="2000250" y="3695700"/>
          <p14:tracePt t="31668" x="2038350" y="3695700"/>
          <p14:tracePt t="31685" x="2070100" y="3695700"/>
          <p14:tracePt t="31701" x="2101850" y="3695700"/>
          <p14:tracePt t="31719" x="2139950" y="3695700"/>
          <p14:tracePt t="31734" x="2165350" y="3695700"/>
          <p14:tracePt t="31751" x="2184400" y="3695700"/>
          <p14:tracePt t="31768" x="2209800" y="3695700"/>
          <p14:tracePt t="31785" x="2241550" y="3689350"/>
          <p14:tracePt t="31802" x="2254250" y="3683000"/>
          <p14:tracePt t="31818" x="2279650" y="3683000"/>
          <p14:tracePt t="31835" x="2292350" y="3683000"/>
          <p14:tracePt t="31852" x="2311400" y="3683000"/>
          <p14:tracePt t="31868" x="2336800" y="3683000"/>
          <p14:tracePt t="31885" x="2362200" y="3683000"/>
          <p14:tracePt t="31901" x="2393950" y="3683000"/>
          <p14:tracePt t="31919" x="2425700" y="3670300"/>
          <p14:tracePt t="31935" x="2457450" y="3670300"/>
          <p14:tracePt t="31951" x="2463800" y="3663950"/>
          <p14:tracePt t="31968" x="2476500" y="3663950"/>
          <p14:tracePt t="32008" x="2489200" y="3663950"/>
          <p14:tracePt t="32025" x="2495550" y="3663950"/>
          <p14:tracePt t="32048" x="2501900" y="3663950"/>
          <p14:tracePt t="32067" x="2514600" y="3663950"/>
          <p14:tracePt t="32092" x="2520950" y="3663950"/>
          <p14:tracePt t="32108" x="2527300" y="3663950"/>
          <p14:tracePt t="32123" x="2533650" y="3663950"/>
          <p14:tracePt t="32127" x="2540000" y="3663950"/>
          <p14:tracePt t="32144" x="2546350" y="3663950"/>
          <p14:tracePt t="32184" x="2565400" y="3657600"/>
          <p14:tracePt t="32459" x="2578100" y="3657600"/>
          <p14:tracePt t="32467" x="2622550" y="3644900"/>
          <p14:tracePt t="32476" x="2679700" y="3638550"/>
          <p14:tracePt t="32484" x="2749550" y="3625850"/>
          <p14:tracePt t="32500" x="2946400" y="3600450"/>
          <p14:tracePt t="32517" x="3136900" y="3594100"/>
          <p14:tracePt t="32534" x="3314700" y="3587750"/>
          <p14:tracePt t="32551" x="3409950" y="3562350"/>
          <p14:tracePt t="32567" x="3422650" y="3562350"/>
          <p14:tracePt t="32584" x="3441700" y="3562350"/>
          <p14:tracePt t="32640" x="3448050" y="3562350"/>
          <p14:tracePt t="32648" x="3473450" y="3562350"/>
          <p14:tracePt t="32658" x="3498850" y="3562350"/>
          <p14:tracePt t="32667" x="3536950" y="3562350"/>
          <p14:tracePt t="32684" x="3644900" y="3562350"/>
          <p14:tracePt t="32700" x="3759200" y="3562350"/>
          <p14:tracePt t="32718" x="3879850" y="3562350"/>
          <p14:tracePt t="32734" x="3994150" y="3562350"/>
          <p14:tracePt t="32753" x="4076700" y="3568700"/>
          <p14:tracePt t="32767" x="4171950" y="3575050"/>
          <p14:tracePt t="32784" x="4229100" y="3581400"/>
          <p14:tracePt t="32801" x="4292600" y="3594100"/>
          <p14:tracePt t="32817" x="4356100" y="3600450"/>
          <p14:tracePt t="32834" x="4425950" y="3606800"/>
          <p14:tracePt t="32851" x="4521200" y="3632200"/>
          <p14:tracePt t="32868" x="4610100" y="3638550"/>
          <p14:tracePt t="32884" x="4711700" y="3651250"/>
          <p14:tracePt t="32901" x="4819650" y="3670300"/>
          <p14:tracePt t="32918" x="4946650" y="3683000"/>
          <p14:tracePt t="32934" x="5086350" y="3689350"/>
          <p14:tracePt t="32951" x="5181600" y="3689350"/>
          <p14:tracePt t="32968" x="5346700" y="3689350"/>
          <p14:tracePt t="32984" x="5429250" y="3689350"/>
          <p14:tracePt t="33001" x="5486400" y="3689350"/>
          <p14:tracePt t="33018" x="5524500" y="3689350"/>
          <p14:tracePt t="33034" x="5575300" y="3689350"/>
          <p14:tracePt t="33051" x="5600700" y="3689350"/>
          <p14:tracePt t="33068" x="5632450" y="3689350"/>
          <p14:tracePt t="33084" x="5664200" y="3689350"/>
          <p14:tracePt t="33101" x="5695950" y="3689350"/>
          <p14:tracePt t="33118" x="5753100" y="3689350"/>
          <p14:tracePt t="33136" x="5816600" y="3689350"/>
          <p14:tracePt t="33152" x="5861050" y="3689350"/>
          <p14:tracePt t="33168" x="5905500" y="3689350"/>
          <p14:tracePt t="33185" x="5981700" y="3689350"/>
          <p14:tracePt t="33201" x="6064250" y="3689350"/>
          <p14:tracePt t="33218" x="6159500" y="3689350"/>
          <p14:tracePt t="33235" x="6248400" y="3689350"/>
          <p14:tracePt t="33251" x="6299200" y="3689350"/>
          <p14:tracePt t="33268" x="6330950" y="3689350"/>
          <p14:tracePt t="33276" x="6350000" y="3683000"/>
          <p14:tracePt t="33284" x="6356350" y="3676650"/>
          <p14:tracePt t="33749" x="6350000" y="3676650"/>
          <p14:tracePt t="33753" x="6343650" y="3676650"/>
          <p14:tracePt t="33762" x="6324600" y="3676650"/>
          <p14:tracePt t="33772" x="6292850" y="3676650"/>
          <p14:tracePt t="33789" x="6153150" y="3689350"/>
          <p14:tracePt t="33806" x="5930900" y="3733800"/>
          <p14:tracePt t="33822" x="5594350" y="3803650"/>
          <p14:tracePt t="33839" x="5257800" y="3867150"/>
          <p14:tracePt t="33856" x="4876800" y="3968750"/>
          <p14:tracePt t="33873" x="4673600" y="4013200"/>
          <p14:tracePt t="33889" x="4476750" y="4044950"/>
          <p14:tracePt t="33906" x="4318000" y="4076700"/>
          <p14:tracePt t="33923" x="4184650" y="4121150"/>
          <p14:tracePt t="33939" x="4089400" y="4159250"/>
          <p14:tracePt t="33956" x="4032250" y="4191000"/>
          <p14:tracePt t="33973" x="3987800" y="4203700"/>
          <p14:tracePt t="33989" x="3930650" y="4229100"/>
          <p14:tracePt t="34006" x="3873500" y="4254500"/>
          <p14:tracePt t="34023" x="3810000" y="4267200"/>
          <p14:tracePt t="34040" x="3733800" y="4298950"/>
          <p14:tracePt t="34056" x="3556000" y="4343400"/>
          <p14:tracePt t="34073" x="3435350" y="4368800"/>
          <p14:tracePt t="34090" x="3346450" y="4381500"/>
          <p14:tracePt t="34106" x="3282950" y="4406900"/>
          <p14:tracePt t="34123" x="3244850" y="4406900"/>
          <p14:tracePt t="34140" x="3200400" y="4413250"/>
          <p14:tracePt t="34156" x="3175000" y="4413250"/>
          <p14:tracePt t="34173" x="3130550" y="4413250"/>
          <p14:tracePt t="34190" x="3067050" y="4413250"/>
          <p14:tracePt t="34206" x="2971800" y="4413250"/>
          <p14:tracePt t="34224" x="2825750" y="4413250"/>
          <p14:tracePt t="34240" x="2616200" y="4387850"/>
          <p14:tracePt t="34256" x="2533650" y="4381500"/>
          <p14:tracePt t="34273" x="2463800" y="4381500"/>
          <p14:tracePt t="34290" x="2438400" y="4381500"/>
          <p14:tracePt t="34306" x="2425700" y="4381500"/>
          <p14:tracePt t="34420" x="2425700" y="4375150"/>
          <p14:tracePt t="34428" x="2419350" y="4375150"/>
          <p14:tracePt t="34440" x="2406650" y="4362450"/>
          <p14:tracePt t="34456" x="2393950" y="4356100"/>
          <p14:tracePt t="34490" x="2387600" y="4356100"/>
          <p14:tracePt t="34618" x="2387600" y="4349750"/>
          <p14:tracePt t="34629" x="2387600" y="4343400"/>
          <p14:tracePt t="34633" x="2387600" y="4337050"/>
          <p14:tracePt t="34643" x="2387600" y="4330700"/>
          <p14:tracePt t="34656" x="2387600" y="4318000"/>
          <p14:tracePt t="34673" x="2387600" y="4292600"/>
          <p14:tracePt t="34690" x="2393950" y="4292600"/>
          <p14:tracePt t="34706" x="2400300" y="4286250"/>
          <p14:tracePt t="34845" x="2400300" y="4279900"/>
          <p14:tracePt t="34852" x="2400300" y="4273550"/>
          <p14:tracePt t="35236" x="2413000" y="4267200"/>
          <p14:tracePt t="35243" x="2419350" y="4267200"/>
          <p14:tracePt t="35272" x="2425700" y="4267200"/>
          <p14:tracePt t="35292" x="2438400" y="4267200"/>
          <p14:tracePt t="35308" x="2444750" y="4267200"/>
          <p14:tracePt t="35318" x="2451100" y="4267200"/>
          <p14:tracePt t="35327" x="2457450" y="4260850"/>
          <p14:tracePt t="35343" x="2470150" y="4260850"/>
          <p14:tracePt t="35363" x="2495550" y="4248150"/>
          <p14:tracePt t="35394" x="2508250" y="4248150"/>
          <p14:tracePt t="35410" x="2514600" y="4248150"/>
          <p14:tracePt t="35427" x="2520950" y="4248150"/>
          <p14:tracePt t="35443" x="2533650" y="4248150"/>
          <p14:tracePt t="35460" x="2540000" y="4241800"/>
          <p14:tracePt t="35477" x="2546350" y="4241800"/>
          <p14:tracePt t="35494" x="2559050" y="4235450"/>
          <p14:tracePt t="35511" x="2565400" y="4235450"/>
          <p14:tracePt t="35527" x="2578100" y="4235450"/>
          <p14:tracePt t="35544" x="2584450" y="4235450"/>
          <p14:tracePt t="35561" x="2590800" y="4222750"/>
          <p14:tracePt t="35579" x="2603500" y="4222750"/>
          <p14:tracePt t="35594" x="2609850" y="4222750"/>
          <p14:tracePt t="36362" x="2578100" y="4210050"/>
          <p14:tracePt t="36370" x="2501900" y="4184650"/>
          <p14:tracePt t="36381" x="2425700" y="4171950"/>
          <p14:tracePt t="36389" x="2355850" y="4146550"/>
          <p14:tracePt t="36405" x="2247900" y="4121150"/>
          <p14:tracePt t="36421" x="2178050" y="4095750"/>
          <p14:tracePt t="36438" x="2146300" y="4095750"/>
          <p14:tracePt t="36619" x="2152650" y="4095750"/>
          <p14:tracePt t="36627" x="2171700" y="4095750"/>
          <p14:tracePt t="36634" x="2178050" y="4095750"/>
          <p14:tracePt t="36644" x="2203450" y="4095750"/>
          <p14:tracePt t="36655" x="2228850" y="4102100"/>
          <p14:tracePt t="36671" x="2286000" y="4108450"/>
          <p14:tracePt t="36688" x="2362200" y="4114800"/>
          <p14:tracePt t="36705" x="2527300" y="4140200"/>
          <p14:tracePt t="36721" x="2686050" y="4140200"/>
          <p14:tracePt t="36738" x="2844800" y="4140200"/>
          <p14:tracePt t="36755" x="3022600" y="4140200"/>
          <p14:tracePt t="36772" x="3168650" y="4140200"/>
          <p14:tracePt t="36788" x="3321050" y="4127500"/>
          <p14:tracePt t="36805" x="3448050" y="4102100"/>
          <p14:tracePt t="36822" x="3575050" y="4102100"/>
          <p14:tracePt t="36838" x="3695700" y="4102100"/>
          <p14:tracePt t="36855" x="3810000" y="4102100"/>
          <p14:tracePt t="36871" x="3917950" y="4102100"/>
          <p14:tracePt t="36890" x="4057650" y="4102100"/>
          <p14:tracePt t="36905" x="4102100" y="4102100"/>
          <p14:tracePt t="36921" x="4197350" y="4102100"/>
          <p14:tracePt t="36939" x="4248150" y="4102100"/>
          <p14:tracePt t="36955" x="4279900" y="4102100"/>
          <p14:tracePt t="36972" x="4298950" y="4102100"/>
          <p14:tracePt t="36988" x="4311650" y="4102100"/>
          <p14:tracePt t="37173" x="4337050" y="4102100"/>
          <p14:tracePt t="37180" x="4368800" y="4102100"/>
          <p14:tracePt t="37188" x="4445000" y="4121150"/>
          <p14:tracePt t="37197" x="4521200" y="4159250"/>
          <p14:tracePt t="37211" x="4718050" y="4210050"/>
          <p14:tracePt t="37227" x="4940300" y="4286250"/>
          <p14:tracePt t="37244" x="5118100" y="4298950"/>
          <p14:tracePt t="37261" x="5302250" y="4324350"/>
          <p14:tracePt t="37277" x="5461000" y="4337050"/>
          <p14:tracePt t="37285" x="5537200" y="4337050"/>
          <p14:tracePt t="37294" x="5581650" y="4337050"/>
          <p14:tracePt t="37311" x="5657850" y="4324350"/>
          <p14:tracePt t="37327" x="5670550" y="4324350"/>
          <p14:tracePt t="37344" x="5695950" y="4298950"/>
          <p14:tracePt t="37361" x="5702300" y="4292600"/>
          <p14:tracePt t="37380" x="5708650" y="4286250"/>
          <p14:tracePt t="37581" x="5708650" y="4279900"/>
          <p14:tracePt t="37606" x="5708650" y="4273550"/>
          <p14:tracePt t="37621" x="5708650" y="4267200"/>
          <p14:tracePt t="37637" x="5708650" y="4260850"/>
          <p14:tracePt t="37651" x="5708650" y="4248150"/>
          <p14:tracePt t="37667" x="5702300" y="4241800"/>
          <p14:tracePt t="37693" x="5702300" y="4235450"/>
          <p14:tracePt t="37708" x="5702300" y="4229100"/>
          <p14:tracePt t="37714" x="5695950" y="4222750"/>
          <p14:tracePt t="37724" x="5689600" y="4216400"/>
          <p14:tracePt t="37738" x="5676900" y="4197350"/>
          <p14:tracePt t="37755" x="5670550" y="4191000"/>
          <p14:tracePt t="37772" x="5645150" y="4191000"/>
          <p14:tracePt t="37779" x="5626100" y="4191000"/>
          <p14:tracePt t="37789" x="5619750" y="4191000"/>
          <p14:tracePt t="37806" x="5581650" y="4191000"/>
          <p14:tracePt t="37822" x="5568950" y="4191000"/>
          <p14:tracePt t="37839" x="5549900" y="4191000"/>
          <p14:tracePt t="37855" x="5524500" y="4191000"/>
          <p14:tracePt t="37872" x="5492750" y="4203700"/>
          <p14:tracePt t="37889" x="5441950" y="4216400"/>
          <p14:tracePt t="37905" x="5429250" y="4216400"/>
          <p14:tracePt t="37922" x="5403850" y="4235450"/>
          <p14:tracePt t="37939" x="5397500" y="4235450"/>
          <p14:tracePt t="37979" x="5391150" y="4235450"/>
          <p14:tracePt t="37989" x="5384800" y="4235450"/>
          <p14:tracePt t="38005" x="5359400" y="4235450"/>
          <p14:tracePt t="38022" x="5334000" y="4235450"/>
          <p14:tracePt t="38039" x="5302250" y="4235450"/>
          <p14:tracePt t="38055" x="5283200" y="4241800"/>
          <p14:tracePt t="38072" x="5270500" y="4241800"/>
          <p14:tracePt t="38089" x="5257800" y="4241800"/>
          <p14:tracePt t="38147" x="5251450" y="4241800"/>
          <p14:tracePt t="38155" x="5245100" y="4241800"/>
          <p14:tracePt t="38162" x="5232400" y="4241800"/>
          <p14:tracePt t="38172" x="5226050" y="4241800"/>
          <p14:tracePt t="38189" x="5213350" y="4241800"/>
          <p14:tracePt t="38206" x="5187950" y="4241800"/>
          <p14:tracePt t="38222" x="5143500" y="4241800"/>
          <p14:tracePt t="38239" x="5099050" y="4235450"/>
          <p14:tracePt t="38256" x="5067300" y="4229100"/>
          <p14:tracePt t="38273" x="5060950" y="4229100"/>
          <p14:tracePt t="38289" x="5054600" y="4229100"/>
          <p14:tracePt t="38491" x="5060950" y="4229100"/>
          <p14:tracePt t="38499" x="5092700" y="4229100"/>
          <p14:tracePt t="38506" x="5137150" y="4229100"/>
          <p14:tracePt t="38516" x="5213350" y="4229100"/>
          <p14:tracePt t="38532" x="5422900" y="4229100"/>
          <p14:tracePt t="38548" x="5664200" y="4229100"/>
          <p14:tracePt t="38565" x="5911850" y="4229100"/>
          <p14:tracePt t="38582" x="6102350" y="4229100"/>
          <p14:tracePt t="38598" x="6248400" y="4229100"/>
          <p14:tracePt t="38615" x="6299200" y="4229100"/>
          <p14:tracePt t="38632" x="6324600" y="4229100"/>
          <p14:tracePt t="38772" x="6343650" y="4229100"/>
          <p14:tracePt t="38779" x="6362700" y="4229100"/>
          <p14:tracePt t="38790" x="6381750" y="4229100"/>
          <p14:tracePt t="38799" x="6407150" y="4229100"/>
          <p14:tracePt t="38816" x="6502400" y="4229100"/>
          <p14:tracePt t="38832" x="6629400" y="4229100"/>
          <p14:tracePt t="38849" x="6743700" y="4241800"/>
          <p14:tracePt t="38867" x="6864350" y="4241800"/>
          <p14:tracePt t="38882" x="7004050" y="4248150"/>
          <p14:tracePt t="38899" x="7048500" y="4248150"/>
          <p14:tracePt t="38916" x="7156450" y="4248150"/>
          <p14:tracePt t="38932" x="7232650" y="4248150"/>
          <p14:tracePt t="38949" x="7327900" y="4260850"/>
          <p14:tracePt t="38965" x="7404100" y="4273550"/>
          <p14:tracePt t="38982" x="7480300" y="4279900"/>
          <p14:tracePt t="38999" x="7600950" y="4292600"/>
          <p14:tracePt t="39016" x="7696200" y="4292600"/>
          <p14:tracePt t="39032" x="7804150" y="4292600"/>
          <p14:tracePt t="39049" x="7880350" y="4292600"/>
          <p14:tracePt t="39066" x="7975600" y="4292600"/>
          <p14:tracePt t="39082" x="8013700" y="4292600"/>
          <p14:tracePt t="39099" x="8032750" y="4292600"/>
          <p14:tracePt t="39116" x="8045450" y="4292600"/>
          <p14:tracePt t="39132" x="8051800" y="4292600"/>
          <p14:tracePt t="39166" x="8058150" y="4292600"/>
          <p14:tracePt t="39182" x="8064500" y="4292600"/>
          <p14:tracePt t="39199" x="8102600" y="4292600"/>
          <p14:tracePt t="39216" x="8147050" y="4292600"/>
          <p14:tracePt t="39232" x="8229600" y="4292600"/>
          <p14:tracePt t="39249" x="8331200" y="4292600"/>
          <p14:tracePt t="39266" x="8413750" y="4292600"/>
          <p14:tracePt t="39272" x="8458200" y="4292600"/>
          <p14:tracePt t="39282" x="8528050" y="4273550"/>
          <p14:tracePt t="39299" x="8597900" y="4260850"/>
          <p14:tracePt t="39316" x="8648700" y="4248150"/>
          <p14:tracePt t="39332" x="8699500" y="4235450"/>
          <p14:tracePt t="39349" x="8743950" y="4216400"/>
          <p14:tracePt t="39366" x="8788400" y="4203700"/>
          <p14:tracePt t="39383" x="8820150" y="4184650"/>
          <p14:tracePt t="39399" x="8832850" y="4178300"/>
          <p14:tracePt t="39416" x="8839200" y="4178300"/>
          <p14:tracePt t="39433" x="8851900" y="4178300"/>
          <p14:tracePt t="39450" x="8858250" y="4178300"/>
          <p14:tracePt t="39466" x="8890000" y="4171950"/>
          <p14:tracePt t="39482" x="8909050" y="4171950"/>
          <p14:tracePt t="39499" x="8940800" y="4171950"/>
          <p14:tracePt t="39516" x="8953500" y="4171950"/>
          <p14:tracePt t="39535" x="8972550" y="4171950"/>
          <p14:tracePt t="39549" x="8978900" y="4171950"/>
          <p14:tracePt t="40244" x="8972550" y="4171950"/>
          <p14:tracePt t="40840" x="8953500" y="4171950"/>
          <p14:tracePt t="40846" x="8940800" y="4171950"/>
          <p14:tracePt t="40855" x="8909050" y="4184650"/>
          <p14:tracePt t="40864" x="8890000" y="4184650"/>
          <p14:tracePt t="40881" x="8851900" y="4184650"/>
          <p14:tracePt t="40897" x="8775700" y="4197350"/>
          <p14:tracePt t="40915" x="8661400" y="4197350"/>
          <p14:tracePt t="40930" x="8509000" y="4197350"/>
          <p14:tracePt t="40947" x="8286750" y="4197350"/>
          <p14:tracePt t="40964" x="8191500" y="4197350"/>
          <p14:tracePt t="40981" x="8128000" y="4203700"/>
          <p14:tracePt t="40997" x="8064500" y="4216400"/>
          <p14:tracePt t="41014" x="8026400" y="4222750"/>
          <p14:tracePt t="41031" x="7969250" y="4222750"/>
          <p14:tracePt t="41047" x="7931150" y="4222750"/>
          <p14:tracePt t="41064" x="7867650" y="4222750"/>
          <p14:tracePt t="41081" x="7797800" y="4222750"/>
          <p14:tracePt t="41098" x="7734300" y="4222750"/>
          <p14:tracePt t="41115" x="7626350" y="4222750"/>
          <p14:tracePt t="41131" x="7353300" y="4222750"/>
          <p14:tracePt t="41148" x="7016750" y="4210050"/>
          <p14:tracePt t="41164" x="6540500" y="4146550"/>
          <p14:tracePt t="41181" x="5937250" y="4057650"/>
          <p14:tracePt t="41197" x="5448300" y="4006850"/>
          <p14:tracePt t="41214" x="5054600" y="4006850"/>
          <p14:tracePt t="41231" x="4749800" y="4006850"/>
          <p14:tracePt t="41248" x="4514850" y="4006850"/>
          <p14:tracePt t="41265" x="4356100" y="4006850"/>
          <p14:tracePt t="41281" x="4305300" y="4006850"/>
          <p14:tracePt t="41288" x="4298950" y="4006850"/>
          <p14:tracePt t="41298" x="4286250" y="4006850"/>
          <p14:tracePt t="41316" x="4260850" y="4013200"/>
          <p14:tracePt t="41331" x="4254500" y="4013200"/>
          <p14:tracePt t="41348" x="4229100" y="4019550"/>
          <p14:tracePt t="41364" x="4203700" y="4032250"/>
          <p14:tracePt t="41381" x="4178300" y="4032250"/>
          <p14:tracePt t="41398" x="4159250" y="4038600"/>
          <p14:tracePt t="41414" x="4152900" y="4038600"/>
          <p14:tracePt t="41431" x="4114800" y="4044950"/>
          <p14:tracePt t="41448" x="4095750" y="4051300"/>
          <p14:tracePt t="41465" x="4070350" y="4057650"/>
          <p14:tracePt t="41481" x="4044950" y="4064000"/>
          <p14:tracePt t="41498" x="4019550" y="4076700"/>
          <p14:tracePt t="41514" x="3994150" y="4076700"/>
          <p14:tracePt t="41531" x="3956050" y="4089400"/>
          <p14:tracePt t="41549" x="3930650" y="4095750"/>
          <p14:tracePt t="41564" x="3917950" y="4102100"/>
          <p14:tracePt t="41945" x="3911600" y="4102100"/>
          <p14:tracePt t="42007" x="3898900" y="4102100"/>
          <p14:tracePt t="42015" x="3892550" y="4089400"/>
          <p14:tracePt t="42024" x="3873500" y="4070350"/>
          <p14:tracePt t="42036" x="3854450" y="4038600"/>
          <p14:tracePt t="42053" x="3841750" y="4019550"/>
          <p14:tracePt t="42069" x="3835400" y="4000500"/>
          <p14:tracePt t="42086" x="3822700" y="4000500"/>
          <p14:tracePt t="42103" x="3797300" y="3994150"/>
          <p14:tracePt t="42119" x="3778250" y="3994150"/>
          <p14:tracePt t="42136" x="3759200" y="3994150"/>
          <p14:tracePt t="42152" x="3746500" y="3994150"/>
          <p14:tracePt t="42169" x="3721100" y="4013200"/>
          <p14:tracePt t="42186" x="3702050" y="4025900"/>
          <p14:tracePt t="42203" x="3702050" y="4032250"/>
          <p14:tracePt t="42226" x="3702050" y="4038600"/>
          <p14:tracePt t="42236" x="3702050" y="4076700"/>
          <p14:tracePt t="42253" x="3733800" y="4108450"/>
          <p14:tracePt t="42269" x="3765550" y="4146550"/>
          <p14:tracePt t="42276" x="3790950" y="4171950"/>
          <p14:tracePt t="42286" x="3803650" y="4184650"/>
          <p14:tracePt t="42303" x="3848100" y="4216400"/>
          <p14:tracePt t="42319" x="3867150" y="4222750"/>
          <p14:tracePt t="42336" x="3879850" y="4222750"/>
          <p14:tracePt t="42353" x="3892550" y="4222750"/>
          <p14:tracePt t="43007" x="3898900" y="4222750"/>
          <p14:tracePt t="43046" x="3905250" y="4222750"/>
          <p14:tracePt t="43061" x="3917950" y="4222750"/>
          <p14:tracePt t="43070" x="3943350" y="4222750"/>
          <p14:tracePt t="43077" x="3962400" y="4222750"/>
          <p14:tracePt t="43088" x="3981450" y="4222750"/>
          <p14:tracePt t="43098" x="4006850" y="4222750"/>
          <p14:tracePt t="43115" x="4051300" y="4222750"/>
          <p14:tracePt t="43134" x="4146550" y="4222750"/>
          <p14:tracePt t="43148" x="4210050" y="4222750"/>
          <p14:tracePt t="43165" x="4267200" y="4222750"/>
          <p14:tracePt t="43181" x="4305300" y="4216400"/>
          <p14:tracePt t="43198" x="4324350" y="4216400"/>
          <p14:tracePt t="43424" x="4337050" y="4203700"/>
          <p14:tracePt t="43431" x="4356100" y="4203700"/>
          <p14:tracePt t="43441" x="4381500" y="4197350"/>
          <p14:tracePt t="43448" x="4406900" y="4184650"/>
          <p14:tracePt t="43465" x="4451350" y="4178300"/>
          <p14:tracePt t="43482" x="4489450" y="4178300"/>
          <p14:tracePt t="43499" x="4559300" y="4165600"/>
          <p14:tracePt t="43515" x="4635500" y="4152900"/>
          <p14:tracePt t="43532" x="4724400" y="4140200"/>
          <p14:tracePt t="43548" x="4743450" y="4133850"/>
          <p14:tracePt t="43565" x="4749800" y="4127500"/>
          <p14:tracePt t="43656" x="4749800" y="4140200"/>
          <p14:tracePt t="43872" x="4743450" y="4140200"/>
          <p14:tracePt t="43880" x="4730750" y="4140200"/>
          <p14:tracePt t="43890" x="4718050" y="4140200"/>
          <p14:tracePt t="43897" x="4711700" y="4133850"/>
          <p14:tracePt t="43914" x="4686300" y="4121150"/>
          <p14:tracePt t="43930" x="4648200" y="4102100"/>
          <p14:tracePt t="43946" x="4635500" y="4102100"/>
          <p14:tracePt t="43964" x="4629150" y="4095750"/>
          <p14:tracePt t="44113" x="4629150" y="4108450"/>
          <p14:tracePt t="44130" x="4629150" y="4114800"/>
          <p14:tracePt t="44145" x="4629150" y="4121150"/>
          <p14:tracePt t="44154" x="4629150" y="4140200"/>
          <p14:tracePt t="44168" x="4629150" y="4146550"/>
          <p14:tracePt t="44214" x="4635500" y="4152900"/>
          <p14:tracePt t="44425" x="4629150" y="4159250"/>
          <p14:tracePt t="44440" x="4622800" y="4159250"/>
          <p14:tracePt t="44608" x="4622800" y="4165600"/>
          <p14:tracePt t="44615" x="4629150" y="4171950"/>
          <p14:tracePt t="44623" x="4648200" y="4178300"/>
          <p14:tracePt t="44631" x="4660900" y="4178300"/>
          <p14:tracePt t="44649" x="4679950" y="4184650"/>
          <p14:tracePt t="44719" x="4686300" y="4191000"/>
          <p14:tracePt t="44751" x="4679950" y="4203700"/>
          <p14:tracePt t="44768" x="4660900" y="4203700"/>
          <p14:tracePt t="44774" x="4654550" y="4203700"/>
          <p14:tracePt t="44782" x="4648200" y="4203700"/>
          <p14:tracePt t="44799" x="4641850" y="4203700"/>
          <p14:tracePt t="44815" x="4635500" y="4203700"/>
          <p14:tracePt t="44887" x="4629150" y="4203700"/>
          <p14:tracePt t="44894" x="4629150" y="4210050"/>
          <p14:tracePt t="44905" x="4635500" y="4222750"/>
          <p14:tracePt t="44922" x="4660900" y="4229100"/>
          <p14:tracePt t="44932" x="4667250" y="4229100"/>
          <p14:tracePt t="44949" x="4692650" y="4235450"/>
          <p14:tracePt t="44965" x="4699000" y="4235450"/>
          <p14:tracePt t="45025" x="4692650" y="4235450"/>
          <p14:tracePt t="45031" x="4673600" y="4235450"/>
          <p14:tracePt t="45039" x="4648200" y="4235450"/>
          <p14:tracePt t="45048" x="4635500" y="4235450"/>
          <p14:tracePt t="45065" x="4603750" y="4235450"/>
          <p14:tracePt t="45082" x="4591050" y="4235450"/>
          <p14:tracePt t="45098" x="4578350" y="4241800"/>
          <p14:tracePt t="45576" x="4578350" y="4229100"/>
          <p14:tracePt t="45582" x="4610100" y="4210050"/>
          <p14:tracePt t="45591" x="4622800" y="4197350"/>
          <p14:tracePt t="45599" x="4660900" y="4171950"/>
          <p14:tracePt t="45616" x="4743450" y="4114800"/>
          <p14:tracePt t="45633" x="4876800" y="4051300"/>
          <p14:tracePt t="45650" x="5016500" y="3987800"/>
          <p14:tracePt t="45666" x="5168900" y="3949700"/>
          <p14:tracePt t="45683" x="5289550" y="3917950"/>
          <p14:tracePt t="45700" x="5410200" y="3873500"/>
          <p14:tracePt t="45717" x="5537200" y="3829050"/>
          <p14:tracePt t="45733" x="5575300" y="3810000"/>
          <p14:tracePt t="45750" x="5632450" y="3771900"/>
          <p14:tracePt t="45767" x="5638800" y="3765550"/>
          <p14:tracePt t="45783" x="5638800" y="3759200"/>
          <p14:tracePt t="45849" x="5632450" y="3778250"/>
          <p14:tracePt t="45856" x="5632450" y="3784600"/>
          <p14:tracePt t="45866" x="5632450" y="3803650"/>
          <p14:tracePt t="45883" x="5632450" y="3841750"/>
          <p14:tracePt t="45900" x="5670550" y="3917950"/>
          <p14:tracePt t="45917" x="5702300" y="3962400"/>
          <p14:tracePt t="45934" x="5727700" y="4006850"/>
          <p14:tracePt t="45950" x="5727700" y="4044950"/>
          <p14:tracePt t="45967" x="5721350" y="4076700"/>
          <p14:tracePt t="45983" x="5657850" y="4114800"/>
          <p14:tracePt t="46000" x="5524500" y="4165600"/>
          <p14:tracePt t="46016" x="5346700" y="4210050"/>
          <p14:tracePt t="46033" x="5156200" y="4229100"/>
          <p14:tracePt t="46050" x="5003800" y="4254500"/>
          <p14:tracePt t="46067" x="4940300" y="4260850"/>
          <p14:tracePt t="46083" x="4895850" y="4267200"/>
          <p14:tracePt t="46100" x="4864100" y="4267200"/>
          <p14:tracePt t="46118" x="4826000" y="4267200"/>
          <p14:tracePt t="46133" x="4730750" y="4267200"/>
          <p14:tracePt t="46150" x="4629150" y="4267200"/>
          <p14:tracePt t="46167" x="4502150" y="4292600"/>
          <p14:tracePt t="46184" x="4311650" y="4324350"/>
          <p14:tracePt t="46200" x="4095750" y="4343400"/>
          <p14:tracePt t="46217" x="3879850" y="4343400"/>
          <p14:tracePt t="46233" x="3689350" y="4343400"/>
          <p14:tracePt t="46250" x="3600450" y="4349750"/>
          <p14:tracePt t="46267" x="3543300" y="4362450"/>
          <p14:tracePt t="46283" x="3517900" y="4362450"/>
          <p14:tracePt t="46601" x="3505200" y="4362450"/>
          <p14:tracePt t="46607" x="3473450" y="4349750"/>
          <p14:tracePt t="46615" x="3422650" y="4324350"/>
          <p14:tracePt t="46624" x="3378200" y="4311650"/>
          <p14:tracePt t="46641" x="3238500" y="4273550"/>
          <p14:tracePt t="46658" x="3009900" y="4222750"/>
          <p14:tracePt t="46674" x="2730500" y="4191000"/>
          <p14:tracePt t="46691" x="2527300" y="4191000"/>
          <p14:tracePt t="46708" x="2419350" y="4191000"/>
          <p14:tracePt t="46724" x="2393950" y="4191000"/>
          <p14:tracePt t="47233" x="2387600" y="4222750"/>
          <p14:tracePt t="47241" x="2387600" y="4292600"/>
          <p14:tracePt t="47250" x="2387600" y="4356100"/>
          <p14:tracePt t="47258" x="2387600" y="4445000"/>
          <p14:tracePt t="47274" x="2387600" y="4610100"/>
          <p14:tracePt t="47283" x="2381250" y="4686300"/>
          <p14:tracePt t="47291" x="2362200" y="4762500"/>
          <p14:tracePt t="47308" x="2343150" y="4870450"/>
          <p14:tracePt t="47324" x="2317750" y="4940300"/>
          <p14:tracePt t="47344" x="2286000" y="5003800"/>
          <p14:tracePt t="47358" x="2273300" y="5016500"/>
          <p14:tracePt t="47374" x="2266950" y="5029200"/>
          <p14:tracePt t="47464" x="2260600" y="5029200"/>
          <p14:tracePt t="47472" x="2254250" y="5029200"/>
          <p14:tracePt t="47481" x="2241550" y="5029200"/>
          <p14:tracePt t="47491" x="2228850" y="5029200"/>
          <p14:tracePt t="47508" x="2209800" y="5029200"/>
          <p14:tracePt t="47525" x="2190750" y="5029200"/>
          <p14:tracePt t="47543" x="2159000" y="5029200"/>
          <p14:tracePt t="47558" x="2127250" y="5016500"/>
          <p14:tracePt t="47607" x="2114550" y="5016500"/>
          <p14:tracePt t="47631" x="2101850" y="5016500"/>
          <p14:tracePt t="47647" x="2089150" y="5016500"/>
          <p14:tracePt t="47655" x="2082800" y="5016500"/>
          <p14:tracePt t="47665" x="2057400" y="5010150"/>
          <p14:tracePt t="47674" x="2032000" y="5010150"/>
          <p14:tracePt t="47691" x="1981200" y="5003800"/>
          <p14:tracePt t="47708" x="1924050" y="4997450"/>
          <p14:tracePt t="47724" x="1816100" y="4965700"/>
          <p14:tracePt t="47741" x="1733550" y="4933950"/>
          <p14:tracePt t="47758" x="1670050" y="4927600"/>
          <p14:tracePt t="47775" x="1651000" y="4921250"/>
          <p14:tracePt t="48306" x="1657350" y="4914900"/>
          <p14:tracePt t="48314" x="1689100" y="4908550"/>
          <p14:tracePt t="48321" x="1733550" y="4902200"/>
          <p14:tracePt t="48329" x="1784350" y="4902200"/>
          <p14:tracePt t="48344" x="1905000" y="4895850"/>
          <p14:tracePt t="48361" x="2012950" y="4895850"/>
          <p14:tracePt t="48377" x="2127250" y="4895850"/>
          <p14:tracePt t="48394" x="2247900" y="4895850"/>
          <p14:tracePt t="48411" x="2343150" y="4895850"/>
          <p14:tracePt t="48427" x="2438400" y="4895850"/>
          <p14:tracePt t="48444" x="2514600" y="4895850"/>
          <p14:tracePt t="48461" x="2565400" y="4895850"/>
          <p14:tracePt t="48477" x="2565400" y="4889500"/>
          <p14:tracePt t="48494" x="2571750" y="4889500"/>
          <p14:tracePt t="48544" x="2590800" y="4889500"/>
          <p14:tracePt t="48552" x="2622550" y="4889500"/>
          <p14:tracePt t="48561" x="2660650" y="4889500"/>
          <p14:tracePt t="48577" x="2743200" y="4889500"/>
          <p14:tracePt t="48594" x="2863850" y="4895850"/>
          <p14:tracePt t="48611" x="3022600" y="4895850"/>
          <p14:tracePt t="48627" x="3200400" y="4895850"/>
          <p14:tracePt t="48644" x="3397250" y="4895850"/>
          <p14:tracePt t="48661" x="3568700" y="4895850"/>
          <p14:tracePt t="48678" x="3695700" y="4895850"/>
          <p14:tracePt t="48694" x="3759200" y="4895850"/>
          <p14:tracePt t="48711" x="3816350" y="4908550"/>
          <p14:tracePt t="48744" x="3822700" y="4914900"/>
          <p14:tracePt t="48824" x="3822700" y="4927600"/>
          <p14:tracePt t="48848" x="3829050" y="4940300"/>
          <p14:tracePt t="48856" x="3860800" y="4959350"/>
          <p14:tracePt t="48867" x="3917950" y="4984750"/>
          <p14:tracePt t="48878" x="3981450" y="5016500"/>
          <p14:tracePt t="48894" x="4387850" y="5175250"/>
          <p14:tracePt t="48911" x="4629150" y="5232400"/>
          <p14:tracePt t="48928" x="4787900" y="5276850"/>
          <p14:tracePt t="48944" x="4857750" y="5276850"/>
          <p14:tracePt t="48961" x="4870450" y="5276850"/>
          <p14:tracePt t="49018" x="4876800" y="5283200"/>
          <p14:tracePt t="49034" x="4870450" y="5283200"/>
          <p14:tracePt t="49040" x="4864100" y="5283200"/>
          <p14:tracePt t="49056" x="4857750" y="5283200"/>
          <p14:tracePt t="49072" x="4851400" y="5283200"/>
          <p14:tracePt t="49082" x="4838700" y="5283200"/>
          <p14:tracePt t="49095" x="4787900" y="5283200"/>
          <p14:tracePt t="49111" x="4711700" y="5289550"/>
          <p14:tracePt t="49128" x="4603750" y="5308600"/>
          <p14:tracePt t="49145" x="4489450" y="5327650"/>
          <p14:tracePt t="49161" x="4432300" y="5346700"/>
          <p14:tracePt t="49178" x="4406900" y="5346700"/>
          <p14:tracePt t="49195" x="4394200" y="5353050"/>
          <p14:tracePt t="49228" x="4387850" y="5353050"/>
          <p14:tracePt t="49273" x="4375150" y="5353050"/>
          <p14:tracePt t="49288" x="4368800" y="5353050"/>
          <p14:tracePt t="49313" x="4362450" y="5346700"/>
          <p14:tracePt t="49320" x="4356100" y="5340350"/>
          <p14:tracePt t="49329" x="4356100" y="5327650"/>
          <p14:tracePt t="49345" x="4356100" y="5276850"/>
          <p14:tracePt t="49361" x="4356100" y="5232400"/>
          <p14:tracePt t="49378" x="4356100" y="5175250"/>
          <p14:tracePt t="49395" x="4356100" y="5111750"/>
          <p14:tracePt t="49412" x="4387850" y="5035550"/>
          <p14:tracePt t="49428" x="4445000" y="4940300"/>
          <p14:tracePt t="49445" x="4495800" y="4857750"/>
          <p14:tracePt t="49462" x="4552950" y="4787900"/>
          <p14:tracePt t="49479" x="4603750" y="4743450"/>
          <p14:tracePt t="49495" x="4629150" y="4730750"/>
          <p14:tracePt t="49511" x="4692650" y="4705350"/>
          <p14:tracePt t="49528" x="4768850" y="4686300"/>
          <p14:tracePt t="49545" x="4832350" y="4673600"/>
          <p14:tracePt t="49561" x="4902200" y="4648200"/>
          <p14:tracePt t="49578" x="5010150" y="4629150"/>
          <p14:tracePt t="49595" x="5143500" y="4584700"/>
          <p14:tracePt t="49611" x="5314950" y="4514850"/>
          <p14:tracePt t="49628" x="5518150" y="4425950"/>
          <p14:tracePt t="49645" x="5651500" y="4375150"/>
          <p14:tracePt t="49662" x="5702300" y="4343400"/>
          <p14:tracePt t="49678" x="5734050" y="4318000"/>
          <p14:tracePt t="49817" x="5734050" y="4311650"/>
          <p14:tracePt t="49824" x="5734050" y="4305300"/>
          <p14:tracePt t="49835" x="5734050" y="4298950"/>
          <p14:tracePt t="49845" x="5734050" y="4286250"/>
          <p14:tracePt t="49862" x="5734050" y="4267200"/>
          <p14:tracePt t="49879" x="5734050" y="4235450"/>
          <p14:tracePt t="49895" x="5734050" y="4210050"/>
          <p14:tracePt t="49912" x="5734050" y="4197350"/>
          <p14:tracePt t="49929" x="5734050" y="4191000"/>
          <p14:tracePt t="49962" x="5727700" y="4191000"/>
          <p14:tracePt t="49979" x="5708650" y="4191000"/>
          <p14:tracePt t="49995" x="5689600" y="4191000"/>
          <p14:tracePt t="50012" x="5657850" y="4203700"/>
          <p14:tracePt t="50029" x="5607050" y="4235450"/>
          <p14:tracePt t="50045" x="5530850" y="4286250"/>
          <p14:tracePt t="50062" x="5416550" y="4356100"/>
          <p14:tracePt t="50080" x="5181600" y="4483100"/>
          <p14:tracePt t="50095" x="5029200" y="4552950"/>
          <p14:tracePt t="50112" x="4895850" y="4610100"/>
          <p14:tracePt t="50129" x="4756150" y="4667250"/>
          <p14:tracePt t="50145" x="4635500" y="4718050"/>
          <p14:tracePt t="50162" x="4483100" y="4762500"/>
          <p14:tracePt t="50178" x="4343400" y="4806950"/>
          <p14:tracePt t="50195" x="4241800" y="4838700"/>
          <p14:tracePt t="50212" x="4184650" y="4870450"/>
          <p14:tracePt t="50229" x="4121150" y="4895850"/>
          <p14:tracePt t="50246" x="4051300" y="4921250"/>
          <p14:tracePt t="50266" x="3937000" y="4953000"/>
          <p14:tracePt t="50279" x="3829050" y="4984750"/>
          <p14:tracePt t="50285" x="3771900" y="5003800"/>
          <p14:tracePt t="50296" x="3657600" y="5054600"/>
          <p14:tracePt t="50312" x="3556000" y="5086350"/>
          <p14:tracePt t="50329" x="3473450" y="5118100"/>
          <p14:tracePt t="50345" x="3409950" y="5156200"/>
          <p14:tracePt t="50362" x="3378200" y="5181600"/>
          <p14:tracePt t="50379" x="3340100" y="5207000"/>
          <p14:tracePt t="50395" x="3333750" y="5213350"/>
          <p14:tracePt t="50412" x="3321050" y="5213350"/>
          <p14:tracePt t="50429" x="3308350" y="5226050"/>
          <p14:tracePt t="50446" x="3289300" y="5232400"/>
          <p14:tracePt t="50462" x="3263900" y="5238750"/>
          <p14:tracePt t="50479" x="3213100" y="5257800"/>
          <p14:tracePt t="50496" x="3194050" y="5264150"/>
          <p14:tracePt t="50512" x="3168650" y="5270500"/>
          <p14:tracePt t="50529" x="3149600" y="5276850"/>
          <p14:tracePt t="50546" x="3124200" y="5283200"/>
          <p14:tracePt t="50562" x="3054350" y="5289550"/>
          <p14:tracePt t="50579" x="2971800" y="5289550"/>
          <p14:tracePt t="50596" x="2895600" y="5289550"/>
          <p14:tracePt t="50613" x="2787650" y="5289550"/>
          <p14:tracePt t="50629" x="2679700" y="5295900"/>
          <p14:tracePt t="50646" x="2597150" y="5295900"/>
          <p14:tracePt t="50663" x="2533650" y="5314950"/>
          <p14:tracePt t="50679" x="2520950" y="5321300"/>
          <p14:tracePt t="50808" x="2514600" y="5321300"/>
          <p14:tracePt t="50819" x="2501900" y="5321300"/>
          <p14:tracePt t="50825" x="2489200" y="5321300"/>
          <p14:tracePt t="50835" x="2476500" y="5321300"/>
          <p14:tracePt t="50846" x="2463800" y="5321300"/>
          <p14:tracePt t="50863" x="2438400" y="5321300"/>
          <p14:tracePt t="50879" x="2393950" y="5321300"/>
          <p14:tracePt t="50896" x="2362200" y="5321300"/>
          <p14:tracePt t="50961" x="2355850" y="5321300"/>
          <p14:tracePt t="50970" x="2343150" y="5321300"/>
          <p14:tracePt t="50988" x="2330450" y="5321300"/>
          <p14:tracePt t="50995" x="2311400" y="5321300"/>
          <p14:tracePt t="51003" x="2305050" y="5314950"/>
          <p14:tracePt t="51013" x="2286000" y="5314950"/>
          <p14:tracePt t="51029" x="2260600" y="5314950"/>
          <p14:tracePt t="51046" x="2247900" y="5308600"/>
          <p14:tracePt t="51063" x="2235200" y="5302250"/>
          <p14:tracePt t="51080" x="2222500" y="5295900"/>
          <p14:tracePt t="53267" x="2222500" y="5289550"/>
          <p14:tracePt t="53275" x="2235200" y="5289550"/>
          <p14:tracePt t="53282" x="2247900" y="5289550"/>
          <p14:tracePt t="53291" x="2266950" y="5289550"/>
          <p14:tracePt t="53308" x="2311400" y="5289550"/>
          <p14:tracePt t="53325" x="2349500" y="5276850"/>
          <p14:tracePt t="53341" x="2374900" y="5264150"/>
          <p14:tracePt t="53358" x="2393950" y="5264150"/>
          <p14:tracePt t="53374" x="2406650" y="5257800"/>
          <p14:tracePt t="53435" x="2413000" y="5257800"/>
          <p14:tracePt t="53445" x="2425700" y="5257800"/>
          <p14:tracePt t="53450" x="2444750" y="5257800"/>
          <p14:tracePt t="53458" x="2457450" y="5257800"/>
          <p14:tracePt t="53474" x="2508250" y="5257800"/>
          <p14:tracePt t="53491" x="2546350" y="5257800"/>
          <p14:tracePt t="53508" x="2590800" y="5257800"/>
          <p14:tracePt t="53525" x="2616200" y="5257800"/>
          <p14:tracePt t="53541" x="2622550" y="5257800"/>
          <p14:tracePt t="53677" x="2616200" y="5257800"/>
          <p14:tracePt t="53684" x="2603500" y="5264150"/>
          <p14:tracePt t="53693" x="2590800" y="5264150"/>
          <p14:tracePt t="53708" x="2546350" y="5270500"/>
          <p14:tracePt t="53725" x="2489200" y="5276850"/>
          <p14:tracePt t="53741" x="2438400" y="5276850"/>
          <p14:tracePt t="53758" x="2381250" y="5289550"/>
          <p14:tracePt t="53775" x="2355850" y="5295900"/>
          <p14:tracePt t="53791" x="2330450" y="5295900"/>
          <p14:tracePt t="53797" x="2324100" y="5295900"/>
          <p14:tracePt t="53808" x="2311400" y="5295900"/>
          <p14:tracePt t="53924" x="2298700" y="5302250"/>
          <p14:tracePt t="53997" x="2292350" y="5302250"/>
          <p14:tracePt t="54014" x="2286000" y="5302250"/>
          <p14:tracePt t="54029" x="2273300" y="5302250"/>
          <p14:tracePt t="54374" x="2292350" y="5302250"/>
          <p14:tracePt t="54383" x="2324100" y="5302250"/>
          <p14:tracePt t="54392" x="2374900" y="5302250"/>
          <p14:tracePt t="54409" x="2495550" y="5321300"/>
          <p14:tracePt t="54425" x="2647950" y="5334000"/>
          <p14:tracePt t="54442" x="2736850" y="5359400"/>
          <p14:tracePt t="54459" x="2794000" y="5359400"/>
          <p14:tracePt t="54475" x="2838450" y="5365750"/>
          <p14:tracePt t="54492" x="2857500" y="5372100"/>
          <p14:tracePt t="54509" x="2876550" y="5372100"/>
          <p14:tracePt t="54555" x="2882900" y="5372100"/>
          <p14:tracePt t="54565" x="2889250" y="5372100"/>
          <p14:tracePt t="54575" x="2895600" y="5372100"/>
          <p14:tracePt t="54592" x="2921000" y="5372100"/>
          <p14:tracePt t="54610" x="2990850" y="5372100"/>
          <p14:tracePt t="54625" x="3073400" y="5372100"/>
          <p14:tracePt t="54642" x="3213100" y="5372100"/>
          <p14:tracePt t="54659" x="3327400" y="5372100"/>
          <p14:tracePt t="54675" x="3422650" y="5372100"/>
          <p14:tracePt t="54692" x="3467100" y="5372100"/>
          <p14:tracePt t="54709" x="3473450" y="5372100"/>
          <p14:tracePt t="56486" x="3467100" y="5372100"/>
          <p14:tracePt t="56804" x="3473450" y="5372100"/>
          <p14:tracePt t="56812" x="3505200" y="5372100"/>
          <p14:tracePt t="56819" x="3549650" y="5372100"/>
          <p14:tracePt t="56828" x="3587750" y="5372100"/>
          <p14:tracePt t="56844" x="3740150" y="5372100"/>
          <p14:tracePt t="56861" x="3937000" y="5372100"/>
          <p14:tracePt t="56878" x="4140200" y="5372100"/>
          <p14:tracePt t="56894" x="4349750" y="5372100"/>
          <p14:tracePt t="56911" x="4559300" y="5359400"/>
          <p14:tracePt t="56928" x="4705350" y="5353050"/>
          <p14:tracePt t="56944" x="4819650" y="5334000"/>
          <p14:tracePt t="56961" x="4889500" y="5321300"/>
          <p14:tracePt t="56978" x="4908550" y="5308600"/>
          <p14:tracePt t="57159" x="4908550" y="5302250"/>
          <p14:tracePt t="57168" x="4908550" y="5295900"/>
          <p14:tracePt t="57343" x="4902200" y="5289550"/>
          <p14:tracePt t="57351" x="4851400" y="5289550"/>
          <p14:tracePt t="57362" x="4800600" y="5289550"/>
          <p14:tracePt t="57379" x="4591050" y="5289550"/>
          <p14:tracePt t="57395" x="4419600" y="5289550"/>
          <p14:tracePt t="57412" x="4292600" y="5289550"/>
          <p14:tracePt t="57428" x="4197350" y="5289550"/>
          <p14:tracePt t="57445" x="4146550" y="5289550"/>
          <p14:tracePt t="57462" x="4127500" y="5289550"/>
          <p14:tracePt t="57536" x="4121150" y="5289550"/>
          <p14:tracePt t="57543" x="4114800" y="5289550"/>
          <p14:tracePt t="57551" x="4108450" y="5289550"/>
          <p14:tracePt t="57568" x="4095750" y="5289550"/>
          <p14:tracePt t="57606" x="4089400" y="5289550"/>
          <p14:tracePt t="57616" x="4070350" y="5289550"/>
          <p14:tracePt t="57630" x="4057650" y="5289550"/>
          <p14:tracePt t="57639" x="4044950" y="5289550"/>
          <p14:tracePt t="57647" x="4032250" y="5289550"/>
          <p14:tracePt t="57661" x="3981450" y="5289550"/>
          <p14:tracePt t="57678" x="3956050" y="5289550"/>
          <p14:tracePt t="57695" x="3949700" y="5289550"/>
          <p14:tracePt t="58293" x="3962400" y="5289550"/>
          <p14:tracePt t="58300" x="3994150" y="5289550"/>
          <p14:tracePt t="58313" x="4013200" y="5289550"/>
          <p14:tracePt t="58322" x="4057650" y="5289550"/>
          <p14:tracePt t="58339" x="4165600" y="5295900"/>
          <p14:tracePt t="58356" x="4318000" y="5302250"/>
          <p14:tracePt t="58374" x="4394200" y="5302250"/>
          <p14:tracePt t="58389" x="4445000" y="5302250"/>
          <p14:tracePt t="58406" x="4464050" y="5302250"/>
          <p14:tracePt t="58519" x="4470400" y="5302250"/>
          <p14:tracePt t="58545" x="4476750" y="5302250"/>
          <p14:tracePt t="58562" x="4483100" y="5302250"/>
          <p14:tracePt t="58578" x="4489450" y="5302250"/>
          <p14:tracePt t="58877" x="4502150" y="5302250"/>
          <p14:tracePt t="58885" x="4521200" y="5302250"/>
          <p14:tracePt t="58892" x="4546600" y="5302250"/>
          <p14:tracePt t="58901" x="4572000" y="5302250"/>
          <p14:tracePt t="58918" x="4667250" y="5302250"/>
          <p14:tracePt t="58934" x="4781550" y="5302250"/>
          <p14:tracePt t="58951" x="4902200" y="5302250"/>
          <p14:tracePt t="58967" x="4965700" y="5295900"/>
          <p14:tracePt t="58984" x="4997450" y="5289550"/>
          <p14:tracePt t="59343" x="5016500" y="5289550"/>
          <p14:tracePt t="59351" x="5022850" y="5289550"/>
          <p14:tracePt t="59378" x="5029200" y="5295900"/>
          <p14:tracePt t="59381" x="5016500" y="5327650"/>
          <p14:tracePt t="59392" x="4851400" y="5346700"/>
          <p14:tracePt t="59400" x="4673600" y="5359400"/>
          <p14:tracePt t="59417" x="4641850" y="5372100"/>
          <p14:tracePt t="59733" x="4622800" y="5334000"/>
          <p14:tracePt t="59741" x="4610100" y="5334000"/>
          <p14:tracePt t="59823" x="4616450" y="5334000"/>
          <p14:tracePt t="59832" x="4629150" y="5334000"/>
          <p14:tracePt t="59841" x="4648200" y="5334000"/>
          <p14:tracePt t="59857" x="4686300" y="5321300"/>
          <p14:tracePt t="59874" x="4724400" y="5295900"/>
          <p14:tracePt t="59890" x="4762500" y="5270500"/>
          <p14:tracePt t="59908" x="4813300" y="5251450"/>
          <p14:tracePt t="59924" x="4819650" y="5245100"/>
          <p14:tracePt t="59941" x="4826000" y="5238750"/>
          <p14:tracePt t="59957" x="4832350" y="5232400"/>
          <p14:tracePt t="59974" x="4851400" y="5232400"/>
          <p14:tracePt t="59990" x="4870450" y="5232400"/>
          <p14:tracePt t="60007" x="4908550" y="5232400"/>
          <p14:tracePt t="60024" x="4959350" y="5232400"/>
          <p14:tracePt t="60041" x="5022850" y="5232400"/>
          <p14:tracePt t="60057" x="5105400" y="5232400"/>
          <p14:tracePt t="60074" x="5200650" y="5232400"/>
          <p14:tracePt t="60091" x="5302250" y="5232400"/>
          <p14:tracePt t="60108" x="5403850" y="5232400"/>
          <p14:tracePt t="60124" x="5505450" y="5232400"/>
          <p14:tracePt t="60141" x="5518150" y="5232400"/>
          <p14:tracePt t="60367" x="5511800" y="5232400"/>
          <p14:tracePt t="60383" x="5492750" y="5232400"/>
          <p14:tracePt t="60958" x="5524500" y="5232400"/>
          <p14:tracePt t="60965" x="5613400" y="5257800"/>
          <p14:tracePt t="60973" x="5689600" y="5270500"/>
          <p14:tracePt t="60982" x="5784850" y="5283200"/>
          <p14:tracePt t="60999" x="6019800" y="5308600"/>
          <p14:tracePt t="61015" x="6242050" y="5327650"/>
          <p14:tracePt t="61032" x="6400800" y="5327650"/>
          <p14:tracePt t="61049" x="6521450" y="5327650"/>
          <p14:tracePt t="61065" x="6553200" y="5327650"/>
          <p14:tracePt t="61082" x="6565900" y="5327650"/>
          <p14:tracePt t="62089" x="6553200" y="5327650"/>
          <p14:tracePt t="62096" x="6534150" y="5346700"/>
          <p14:tracePt t="62107" x="6515100" y="5359400"/>
          <p14:tracePt t="62126" x="6470650" y="5384800"/>
          <p14:tracePt t="62141" x="6457950" y="5397500"/>
          <p14:tracePt t="62157" x="6451600" y="5410200"/>
          <p14:tracePt t="62174" x="6445250" y="5410200"/>
          <p14:tracePt t="62191" x="6438900" y="5410200"/>
          <p14:tracePt t="62663" x="6407150" y="5410200"/>
          <p14:tracePt t="62670" x="6362700" y="5410200"/>
          <p14:tracePt t="62678" x="6324600" y="5410200"/>
          <p14:tracePt t="62689" x="6261100" y="5410200"/>
          <p14:tracePt t="62703" x="6146800" y="5384800"/>
          <p14:tracePt t="62720" x="6064250" y="5384800"/>
          <p14:tracePt t="62736" x="6000750" y="5378450"/>
          <p14:tracePt t="62753" x="5969000" y="5372100"/>
          <p14:tracePt t="62770" x="5956300" y="5372100"/>
          <p14:tracePt t="62809" x="5949950" y="5372100"/>
          <p14:tracePt t="62820" x="5943600" y="5372100"/>
          <p14:tracePt t="62837" x="5911850" y="5365750"/>
          <p14:tracePt t="62853" x="5867400" y="5365750"/>
          <p14:tracePt t="62870" x="5842000" y="5365750"/>
          <p14:tracePt t="62887" x="5803900" y="5359400"/>
          <p14:tracePt t="62903" x="5734050" y="5353050"/>
          <p14:tracePt t="62920" x="5645150" y="5340350"/>
          <p14:tracePt t="62936" x="5549900" y="5321300"/>
          <p14:tracePt t="62953" x="5441950" y="5308600"/>
          <p14:tracePt t="62970" x="5372100" y="5302250"/>
          <p14:tracePt t="62987" x="5321300" y="5289550"/>
          <p14:tracePt t="63003" x="5314950" y="5289550"/>
          <p14:tracePt t="63137" x="5308600" y="5289550"/>
          <p14:tracePt t="63145" x="5302250" y="5289550"/>
          <p14:tracePt t="63153" x="5283200" y="5289550"/>
          <p14:tracePt t="63170" x="5219700" y="5283200"/>
          <p14:tracePt t="63187" x="5111750" y="5270500"/>
          <p14:tracePt t="63204" x="4997450" y="5238750"/>
          <p14:tracePt t="63220" x="4870450" y="5232400"/>
          <p14:tracePt t="63237" x="4724400" y="5207000"/>
          <p14:tracePt t="63253" x="4667250" y="5207000"/>
          <p14:tracePt t="63270" x="4654550" y="5207000"/>
          <p14:tracePt t="63442" x="4641850" y="5207000"/>
          <p14:tracePt t="63458" x="4635500" y="5207000"/>
          <p14:tracePt t="63466" x="4629150" y="5207000"/>
          <p14:tracePt t="63475" x="4622800" y="5207000"/>
          <p14:tracePt t="63487" x="4610100" y="5207000"/>
          <p14:tracePt t="63504" x="4591050" y="5207000"/>
          <p14:tracePt t="63520" x="4527550" y="5200650"/>
          <p14:tracePt t="63537" x="4387850" y="5175250"/>
          <p14:tracePt t="63554" x="4210050" y="5168900"/>
          <p14:tracePt t="63571" x="4019550" y="5168900"/>
          <p14:tracePt t="63587" x="3879850" y="5168900"/>
          <p14:tracePt t="63604" x="3790950" y="5168900"/>
          <p14:tracePt t="63621" x="3752850" y="5168900"/>
          <p14:tracePt t="63697" x="3733800" y="5168900"/>
          <p14:tracePt t="63705" x="3727450" y="5168900"/>
          <p14:tracePt t="63713" x="3708400" y="5168900"/>
          <p14:tracePt t="63720" x="3689350" y="5168900"/>
          <p14:tracePt t="63737" x="3651250" y="5175250"/>
          <p14:tracePt t="63754" x="3600450" y="5181600"/>
          <p14:tracePt t="63771" x="3543300" y="5194300"/>
          <p14:tracePt t="63787" x="3479800" y="5194300"/>
          <p14:tracePt t="63795" x="3454400" y="5194300"/>
          <p14:tracePt t="63804" x="3429000" y="5194300"/>
          <p14:tracePt t="63822" x="3397250" y="5194300"/>
          <p14:tracePt t="63838" x="3378200" y="5194300"/>
          <p14:tracePt t="63854" x="3352800" y="5194300"/>
          <p14:tracePt t="63871" x="3314700" y="5194300"/>
          <p14:tracePt t="63887" x="3257550" y="5200650"/>
          <p14:tracePt t="63904" x="3194050" y="5207000"/>
          <p14:tracePt t="63921" x="3181350" y="5213350"/>
          <p14:tracePt t="63937" x="3130550" y="5232400"/>
          <p14:tracePt t="64065" x="3117850" y="5238750"/>
          <p14:tracePt t="64098" x="3117850" y="5245100"/>
          <p14:tracePt t="64336" x="3136900" y="5245100"/>
          <p14:tracePt t="64346" x="3168650" y="5245100"/>
          <p14:tracePt t="64351" x="3200400" y="5245100"/>
          <p14:tracePt t="64361" x="3251200" y="5245100"/>
          <p14:tracePt t="64374" x="3308350" y="5245100"/>
          <p14:tracePt t="64390" x="3549650" y="5245100"/>
          <p14:tracePt t="64407" x="3784600" y="5245100"/>
          <p14:tracePt t="64423" x="4127500" y="5245100"/>
          <p14:tracePt t="64440" x="4521200" y="5238750"/>
          <p14:tracePt t="64457" x="4933950" y="5187950"/>
          <p14:tracePt t="64473" x="5264150" y="5137150"/>
          <p14:tracePt t="64490" x="5486400" y="5105400"/>
          <p14:tracePt t="64507" x="5721350" y="5099050"/>
          <p14:tracePt t="64524" x="5943600" y="5099050"/>
          <p14:tracePt t="64540" x="6134100" y="5099050"/>
          <p14:tracePt t="64558" x="6311900" y="5099050"/>
          <p14:tracePt t="64574" x="6534150" y="5099050"/>
          <p14:tracePt t="64590" x="6724650" y="5099050"/>
          <p14:tracePt t="64607" x="6902450" y="5099050"/>
          <p14:tracePt t="64624" x="7092950" y="5099050"/>
          <p14:tracePt t="64640" x="7296150" y="5124450"/>
          <p14:tracePt t="64657" x="7454900" y="5143500"/>
          <p14:tracePt t="64674" x="7537450" y="5143500"/>
          <p14:tracePt t="64690" x="7562850" y="5143500"/>
          <p14:tracePt t="65170" x="7562850" y="5149850"/>
          <p14:tracePt t="65178" x="7556500" y="5156200"/>
          <p14:tracePt t="65187" x="7499350" y="5162550"/>
          <p14:tracePt t="65195" x="7461250" y="5175250"/>
          <p14:tracePt t="65211" x="7353300" y="5200650"/>
          <p14:tracePt t="65228" x="7219950" y="5238750"/>
          <p14:tracePt t="65245" x="7092950" y="5257800"/>
          <p14:tracePt t="65262" x="6959600" y="5270500"/>
          <p14:tracePt t="65278" x="6769100" y="5270500"/>
          <p14:tracePt t="65295" x="6648450" y="5264150"/>
          <p14:tracePt t="65311" x="6553200" y="5257800"/>
          <p14:tracePt t="65328" x="6489700" y="5257800"/>
          <p14:tracePt t="65345" x="6451600" y="5257800"/>
          <p14:tracePt t="65361" x="6432550" y="5257800"/>
          <p14:tracePt t="65378" x="6426200" y="5257800"/>
          <p14:tracePt t="65482" x="6419850" y="5257800"/>
          <p14:tracePt t="65490" x="6413500" y="5257800"/>
          <p14:tracePt t="65499" x="6407150" y="5257800"/>
          <p14:tracePt t="65512" x="6375400" y="5257800"/>
          <p14:tracePt t="65528" x="6343650" y="5257800"/>
          <p14:tracePt t="65545" x="6305550" y="5270500"/>
          <p14:tracePt t="65562" x="6280150" y="5270500"/>
          <p14:tracePt t="65578" x="6254750" y="5283200"/>
          <p14:tracePt t="65906" x="6261100" y="5289550"/>
          <p14:tracePt t="65912" x="6292850" y="5289550"/>
          <p14:tracePt t="65921" x="6318250" y="5289550"/>
          <p14:tracePt t="65930" x="6350000" y="5289550"/>
          <p14:tracePt t="65946" x="6432550" y="5289550"/>
          <p14:tracePt t="65963" x="6553200" y="5289550"/>
          <p14:tracePt t="65979" x="6686550" y="5289550"/>
          <p14:tracePt t="65996" x="6813550" y="5289550"/>
          <p14:tracePt t="66013" x="6934200" y="5289550"/>
          <p14:tracePt t="66030" x="7048500" y="5289550"/>
          <p14:tracePt t="66047" x="7232650" y="5289550"/>
          <p14:tracePt t="66063" x="7327900" y="5289550"/>
          <p14:tracePt t="66080" x="7391400" y="5289550"/>
          <p14:tracePt t="66096" x="7461250" y="5289550"/>
          <p14:tracePt t="66113" x="7537450" y="5289550"/>
          <p14:tracePt t="66129" x="7620000" y="5289550"/>
          <p14:tracePt t="66146" x="7683500" y="5289550"/>
          <p14:tracePt t="66163" x="7727950" y="5289550"/>
          <p14:tracePt t="66180" x="7759700" y="5289550"/>
          <p14:tracePt t="66196" x="7791450" y="5289550"/>
          <p14:tracePt t="66213" x="7842250" y="5289550"/>
          <p14:tracePt t="66231" x="7931150" y="5289550"/>
          <p14:tracePt t="66247" x="7988300" y="5289550"/>
          <p14:tracePt t="66263" x="8013700" y="5289550"/>
          <p14:tracePt t="66280" x="8026400" y="5289550"/>
          <p14:tracePt t="67636" x="8013700" y="5289550"/>
          <p14:tracePt t="67643" x="7981950" y="5289550"/>
          <p14:tracePt t="67653" x="7937500" y="5302250"/>
          <p14:tracePt t="67661" x="7905750" y="5302250"/>
          <p14:tracePt t="67678" x="7829550" y="5302250"/>
          <p14:tracePt t="67695" x="7753350" y="5302250"/>
          <p14:tracePt t="67712" x="7734300" y="5302250"/>
          <p14:tracePt t="67728" x="7727950" y="5302250"/>
          <p14:tracePt t="67929" x="7715250" y="5302250"/>
          <p14:tracePt t="67937" x="7708900" y="5302250"/>
          <p14:tracePt t="67977" x="7696200" y="5302250"/>
          <p14:tracePt t="67985" x="7689850" y="5308600"/>
          <p14:tracePt t="68001" x="7683500" y="5308600"/>
          <p14:tracePt t="68017" x="7677150" y="5308600"/>
          <p14:tracePt t="68025" x="7670800" y="5314950"/>
          <p14:tracePt t="68049" x="7664450" y="5314950"/>
          <p14:tracePt t="68058" x="7658100" y="5314950"/>
          <p14:tracePt t="68092" x="7645400" y="5314950"/>
          <p14:tracePt t="68097" x="7639050" y="5314950"/>
          <p14:tracePt t="68129" x="7632700" y="5314950"/>
          <p14:tracePt t="68161" x="7620000" y="5314950"/>
          <p14:tracePt t="68387" x="7632700" y="5314950"/>
          <p14:tracePt t="68394" x="7651750" y="5314950"/>
          <p14:tracePt t="68403" x="7677150" y="5314950"/>
          <p14:tracePt t="68420" x="7727950" y="5314950"/>
          <p14:tracePt t="68436" x="7772400" y="5308600"/>
          <p14:tracePt t="68453" x="7810500" y="5308600"/>
          <p14:tracePt t="68470" x="7848600" y="5308600"/>
          <p14:tracePt t="68486" x="7899400" y="5308600"/>
          <p14:tracePt t="68504" x="7975600" y="5308600"/>
          <p14:tracePt t="68520" x="8001000" y="5308600"/>
          <p14:tracePt t="68537" x="8039100" y="5308600"/>
          <p14:tracePt t="68553" x="8058150" y="5308600"/>
          <p14:tracePt t="68570" x="8070850" y="5302250"/>
          <p14:tracePt t="68587" x="8077200" y="5302250"/>
          <p14:tracePt t="68603" x="8083550" y="5302250"/>
          <p14:tracePt t="68620" x="8096250" y="5302250"/>
          <p14:tracePt t="68637" x="8115300" y="5302250"/>
          <p14:tracePt t="68654" x="8147050" y="5302250"/>
          <p14:tracePt t="68670" x="8178800" y="5302250"/>
          <p14:tracePt t="68688" x="8229600" y="5302250"/>
          <p14:tracePt t="68704" x="8305800" y="5302250"/>
          <p14:tracePt t="68720" x="8369300" y="5302250"/>
          <p14:tracePt t="68737" x="8426450" y="5302250"/>
          <p14:tracePt t="68753" x="8470900" y="5302250"/>
          <p14:tracePt t="68770" x="8477250" y="5302250"/>
          <p14:tracePt t="69845" x="8489950" y="5302250"/>
          <p14:tracePt t="69852" x="8521700" y="5302250"/>
          <p14:tracePt t="69861" x="8566150" y="5295900"/>
          <p14:tracePt t="69872" x="8597900" y="5295900"/>
          <p14:tracePt t="69889" x="8712200" y="5276850"/>
          <p14:tracePt t="69906" x="8794750" y="5276850"/>
          <p14:tracePt t="69922" x="8870950" y="5270500"/>
          <p14:tracePt t="69939" x="8991600" y="5270500"/>
          <p14:tracePt t="69955" x="9105900" y="5270500"/>
          <p14:tracePt t="69972" x="9232900" y="5270500"/>
          <p14:tracePt t="69989" x="9340850" y="5270500"/>
          <p14:tracePt t="70006" x="9436100" y="5270500"/>
          <p14:tracePt t="70022" x="9486900" y="5270500"/>
          <p14:tracePt t="70039" x="9512300" y="5270500"/>
          <p14:tracePt t="70055" x="9512300" y="5264150"/>
          <p14:tracePt t="70082" x="9525000" y="5264150"/>
          <p14:tracePt t="70106" x="9537700" y="5264150"/>
          <p14:tracePt t="70113" x="9550400" y="5264150"/>
          <p14:tracePt t="70130" x="9569450" y="5251450"/>
          <p14:tracePt t="70139" x="9575800" y="5251450"/>
          <p14:tracePt t="70156" x="9601200" y="5251450"/>
          <p14:tracePt t="70172" x="9626600" y="5251450"/>
          <p14:tracePt t="70189" x="9671050" y="5251450"/>
          <p14:tracePt t="70206" x="9766300" y="5270500"/>
          <p14:tracePt t="70222" x="9848850" y="5289550"/>
          <p14:tracePt t="70239" x="9925050" y="5308600"/>
          <p14:tracePt t="70257" x="9982200" y="5346700"/>
          <p14:tracePt t="70272" x="9937750" y="5346700"/>
          <p14:tracePt t="70289" x="9893300" y="5308600"/>
          <p14:tracePt t="70539" x="9886950" y="5308600"/>
          <p14:tracePt t="70545" x="9867900" y="5308600"/>
          <p14:tracePt t="70553" x="9842500" y="5308600"/>
          <p14:tracePt t="70570" x="9836150" y="5308600"/>
          <p14:tracePt t="70580" x="9829800" y="5308600"/>
          <p14:tracePt t="70596" x="9823450" y="5302250"/>
          <p14:tracePt t="70613" x="9823450" y="5289550"/>
          <p14:tracePt t="70630" x="9829800" y="5289550"/>
          <p14:tracePt t="70709" x="9829800" y="5283200"/>
          <p14:tracePt t="70734" x="9836150" y="5276850"/>
          <p14:tracePt t="70741" x="9842500" y="5270500"/>
          <p14:tracePt t="70749" x="9848850" y="5270500"/>
          <p14:tracePt t="70763" x="9874250" y="5270500"/>
          <p14:tracePt t="70780" x="9931400" y="5270500"/>
          <p14:tracePt t="70797" x="10007600" y="5270500"/>
          <p14:tracePt t="70806" x="10052050" y="5270500"/>
          <p14:tracePt t="70813" x="10102850" y="5270500"/>
          <p14:tracePt t="70830" x="10191750" y="5270500"/>
          <p14:tracePt t="70847" x="10287000" y="5270500"/>
          <p14:tracePt t="70863" x="10382250" y="5270500"/>
          <p14:tracePt t="70880" x="10471150" y="5270500"/>
          <p14:tracePt t="70896" x="10547350" y="5270500"/>
          <p14:tracePt t="70913" x="10610850" y="5270500"/>
          <p14:tracePt t="70930" x="10680700" y="5270500"/>
          <p14:tracePt t="70947" x="10725150" y="5270500"/>
          <p14:tracePt t="70963" x="10763250" y="5270500"/>
          <p14:tracePt t="70980" x="10788650" y="5264150"/>
          <p14:tracePt t="71204" x="10763250" y="5264150"/>
          <p14:tracePt t="71210" x="10731500" y="5264150"/>
          <p14:tracePt t="71219" x="10687050" y="5264150"/>
          <p14:tracePt t="71227" x="10642600" y="5257800"/>
          <p14:tracePt t="71245" x="10502900" y="5232400"/>
          <p14:tracePt t="71261" x="10363200" y="5213350"/>
          <p14:tracePt t="71278" x="10261600" y="5213350"/>
          <p14:tracePt t="71295" x="10236200" y="5213350"/>
          <p14:tracePt t="71311" x="10229850" y="5213350"/>
          <p14:tracePt t="71573" x="10223500" y="5213350"/>
          <p14:tracePt t="71581" x="10217150" y="5213350"/>
          <p14:tracePt t="71598" x="10210800" y="5213350"/>
          <p14:tracePt t="71604" x="10204450" y="5213350"/>
          <p14:tracePt t="71838" x="10198100" y="5213350"/>
          <p14:tracePt t="72493" x="10191750" y="5213350"/>
          <p14:tracePt t="73007" x="10191750" y="5219700"/>
          <p14:tracePt t="73014" x="10229850" y="5226050"/>
          <p14:tracePt t="73022" x="10299700" y="5251450"/>
          <p14:tracePt t="73031" x="10375900" y="5270500"/>
          <p14:tracePt t="73048" x="10547350" y="5321300"/>
          <p14:tracePt t="73065" x="10731500" y="5353050"/>
          <p14:tracePt t="73081" x="10902950" y="5378450"/>
          <p14:tracePt t="73098" x="11093450" y="5403850"/>
          <p14:tracePt t="73115" x="11137900" y="5403850"/>
          <p14:tracePt t="73131" x="11144250" y="5403850"/>
          <p14:tracePt t="73416" x="11150600" y="5403850"/>
          <p14:tracePt t="73421" x="11156950" y="5403850"/>
          <p14:tracePt t="73431" x="11163300" y="5403850"/>
          <p14:tracePt t="73459" x="11150600" y="5416550"/>
          <p14:tracePt t="73470" x="11068050" y="5422900"/>
          <p14:tracePt t="73481" x="10896600" y="5467350"/>
          <p14:tracePt t="73498" x="10826750" y="5473700"/>
          <p14:tracePt t="73724" x="10820400" y="5461000"/>
          <p14:tracePt t="73734" x="10820400" y="5454650"/>
          <p14:tracePt t="73739" x="10814050" y="5448300"/>
          <p14:tracePt t="73750" x="10814050" y="5441950"/>
          <p14:tracePt t="73775" x="10814050" y="5435600"/>
          <p14:tracePt t="73884" x="10814050" y="5429250"/>
          <p14:tracePt t="74503" x="10807700" y="5422900"/>
          <p14:tracePt t="74511" x="10801350" y="5422900"/>
          <p14:tracePt t="74632" x="10795000" y="5422900"/>
          <p14:tracePt t="74684" x="10782300" y="5422900"/>
          <p14:tracePt t="74693" x="10775950" y="5422900"/>
          <p14:tracePt t="74701" x="10769600" y="5422900"/>
          <p14:tracePt t="74710" x="10756900" y="5422900"/>
          <p14:tracePt t="74727" x="10718800" y="5422900"/>
          <p14:tracePt t="74744" x="10661650" y="5416550"/>
          <p14:tracePt t="74760" x="10579100" y="5384800"/>
          <p14:tracePt t="74778" x="10477500" y="5353050"/>
          <p14:tracePt t="74796" x="10401300" y="5340350"/>
          <p14:tracePt t="74802" x="10344150" y="5334000"/>
          <p14:tracePt t="74828" x="10312400" y="5334000"/>
          <p14:tracePt t="75616" x="10306050" y="5334000"/>
          <p14:tracePt t="75632" x="10299700" y="5334000"/>
          <p14:tracePt t="75653" x="10280650" y="5340350"/>
          <p14:tracePt t="75864" x="10248900" y="5346700"/>
          <p14:tracePt t="75871" x="10185400" y="5353050"/>
          <p14:tracePt t="75880" x="10077450" y="5372100"/>
          <p14:tracePt t="75889" x="9937750" y="5416550"/>
          <p14:tracePt t="75906" x="9429750" y="5518150"/>
          <p14:tracePt t="75924" x="8680450" y="5651500"/>
          <p14:tracePt t="75939" x="8331200" y="5695950"/>
          <p14:tracePt t="75956" x="8064500" y="5708650"/>
          <p14:tracePt t="75974" x="7823200" y="5708650"/>
          <p14:tracePt t="75989" x="7531100" y="5702300"/>
          <p14:tracePt t="76006" x="7137400" y="5645150"/>
          <p14:tracePt t="76023" x="6800850" y="5613400"/>
          <p14:tracePt t="76039" x="6470650" y="5568950"/>
          <p14:tracePt t="76056" x="6254750" y="5568950"/>
          <p14:tracePt t="76073" x="6064250" y="5568950"/>
          <p14:tracePt t="76090" x="5892800" y="5568950"/>
          <p14:tracePt t="76106" x="5791200" y="5568950"/>
          <p14:tracePt t="76123" x="5721350" y="5568950"/>
          <p14:tracePt t="76140" x="5594350" y="5568950"/>
          <p14:tracePt t="76156" x="5505450" y="5562600"/>
          <p14:tracePt t="76173" x="5397500" y="5543550"/>
          <p14:tracePt t="76189" x="5334000" y="5543550"/>
          <p14:tracePt t="76206" x="5295900" y="5543550"/>
          <p14:tracePt t="76223" x="5270500" y="5543550"/>
          <p14:tracePt t="76240" x="5238750" y="5543550"/>
          <p14:tracePt t="76256" x="5149850" y="5543550"/>
          <p14:tracePt t="76273" x="5022850" y="5543550"/>
          <p14:tracePt t="76290" x="4889500" y="5543550"/>
          <p14:tracePt t="76298" x="4800600" y="5543550"/>
          <p14:tracePt t="76306" x="4737100" y="5543550"/>
          <p14:tracePt t="76323" x="4635500" y="5549900"/>
          <p14:tracePt t="76340" x="4622800" y="5556250"/>
          <p14:tracePt t="76405" x="4622800" y="5562600"/>
          <p14:tracePt t="76420" x="4622800" y="5568950"/>
          <p14:tracePt t="76437" x="4622800" y="5575300"/>
          <p14:tracePt t="76446" x="4622800" y="5581650"/>
          <p14:tracePt t="76452" x="4629150" y="5594350"/>
          <p14:tracePt t="76479" x="4629150" y="5600700"/>
          <p14:tracePt t="76495" x="4629150" y="5607050"/>
          <p14:tracePt t="76510" x="4635500" y="5619750"/>
          <p14:tracePt t="76541" x="4635500" y="5626100"/>
          <p14:tracePt t="76559" x="4641850" y="5632450"/>
          <p14:tracePt t="76565" x="4648200" y="5638800"/>
          <p14:tracePt t="76573" x="4654550" y="5645150"/>
          <p14:tracePt t="76590" x="4673600" y="5645150"/>
          <p14:tracePt t="76607" x="4705350" y="5657850"/>
          <p14:tracePt t="76623" x="4730750" y="5664200"/>
          <p14:tracePt t="76640" x="4743450" y="5664200"/>
          <p14:tracePt t="76657" x="4749800" y="5670550"/>
          <p14:tracePt t="76768" x="4756150" y="5676900"/>
          <p14:tracePt t="76791" x="4756150" y="5683250"/>
          <p14:tracePt t="76800" x="4756150" y="5689600"/>
          <p14:tracePt t="76807" x="4756150" y="5695950"/>
          <p14:tracePt t="76824" x="4762500" y="5708650"/>
          <p14:tracePt t="76840" x="4762500" y="5715000"/>
          <p14:tracePt t="76857" x="4768850" y="5721350"/>
          <p14:tracePt t="77047" x="4768850" y="5734050"/>
          <p14:tracePt t="77054" x="4781550" y="5746750"/>
          <p14:tracePt t="77066" x="4787900" y="5746750"/>
          <p14:tracePt t="77078" x="4787900" y="5753100"/>
          <p14:tracePt t="77085" x="4800600" y="5753100"/>
          <p14:tracePt t="77096" x="4813300" y="5765800"/>
          <p14:tracePt t="77112" x="4813300" y="5772150"/>
          <p14:tracePt t="77129" x="4826000" y="5772150"/>
          <p14:tracePt t="77690" x="4832350" y="5772150"/>
          <p14:tracePt t="77741" x="4832350" y="5778500"/>
          <p14:tracePt t="78022" x="4826000" y="5784850"/>
          <p14:tracePt t="78070" x="4819650" y="5791200"/>
          <p14:tracePt t="78121" x="4819650" y="5797550"/>
          <p14:tracePt t="78143" x="4819650" y="5810250"/>
          <p14:tracePt t="79026" x="4838700" y="5810250"/>
          <p14:tracePt t="79038" x="4870450" y="5810250"/>
          <p14:tracePt t="79043" x="4908550" y="5810250"/>
          <p14:tracePt t="79061" x="4997450" y="5810250"/>
          <p14:tracePt t="79079" x="5149850" y="5810250"/>
          <p14:tracePt t="79093" x="5245100" y="5810250"/>
          <p14:tracePt t="79109" x="5302250" y="5816600"/>
          <p14:tracePt t="79126" x="5334000" y="5816600"/>
          <p14:tracePt t="79143" x="5359400" y="5816600"/>
          <p14:tracePt t="79159" x="5378450" y="5816600"/>
          <p14:tracePt t="79199" x="5384800" y="5816600"/>
          <p14:tracePt t="79209" x="5391150" y="5816600"/>
          <p14:tracePt t="79226" x="5403850" y="5822950"/>
          <p14:tracePt t="79243" x="5448300" y="5822950"/>
          <p14:tracePt t="79260" x="5537200" y="5848350"/>
          <p14:tracePt t="79276" x="5657850" y="5854700"/>
          <p14:tracePt t="79293" x="5861050" y="5873750"/>
          <p14:tracePt t="79310" x="5981700" y="5886450"/>
          <p14:tracePt t="79326" x="6038850" y="5886450"/>
          <p14:tracePt t="79343" x="6057900" y="5886450"/>
          <p14:tracePt t="79360" x="6064250" y="5886450"/>
          <p14:tracePt t="79377" x="6083300" y="5886450"/>
          <p14:tracePt t="79393" x="6089650" y="5886450"/>
          <p14:tracePt t="79410" x="6102350" y="5886450"/>
          <p14:tracePt t="79479" x="6108700" y="5886450"/>
          <p14:tracePt t="79486" x="6115050" y="5892800"/>
          <p14:tracePt t="79510" x="6115050" y="5899150"/>
          <p14:tracePt t="79526" x="6108700" y="5899150"/>
          <p14:tracePt t="79542" x="6108700" y="5905500"/>
          <p14:tracePt t="79551" x="6102350" y="5911850"/>
          <p14:tracePt t="79560" x="6096000" y="5911850"/>
          <p14:tracePt t="79576" x="6070600" y="5918200"/>
          <p14:tracePt t="79593" x="6019800" y="5924550"/>
          <p14:tracePt t="79610" x="5924550" y="5924550"/>
          <p14:tracePt t="79627" x="5810250" y="5924550"/>
          <p14:tracePt t="79644" x="5721350" y="5924550"/>
          <p14:tracePt t="79660" x="5638800" y="5924550"/>
          <p14:tracePt t="79677" x="5594350" y="5924550"/>
          <p14:tracePt t="79693" x="5575300" y="5924550"/>
          <p14:tracePt t="79758" x="5556250" y="5924550"/>
          <p14:tracePt t="79774" x="5549900" y="5924550"/>
          <p14:tracePt t="79783" x="5543550" y="5924550"/>
          <p14:tracePt t="79790" x="5537200" y="5924550"/>
          <p14:tracePt t="79801" x="5530850" y="5924550"/>
          <p14:tracePt t="79810" x="5524500" y="5924550"/>
          <p14:tracePt t="79827" x="5486400" y="5924550"/>
          <p14:tracePt t="79843" x="5416550" y="5924550"/>
          <p14:tracePt t="79861" x="5238750" y="5892800"/>
          <p14:tracePt t="79877" x="5130800" y="5867400"/>
          <p14:tracePt t="79894" x="5060950" y="5842000"/>
          <p14:tracePt t="79910" x="5029200" y="5835650"/>
          <p14:tracePt t="79927" x="5022850" y="5835650"/>
          <p14:tracePt t="79944" x="5016500" y="5829300"/>
          <p14:tracePt t="79977" x="5010150" y="5829300"/>
          <p14:tracePt t="80046" x="5003800" y="5829300"/>
          <p14:tracePt t="80070" x="4997450" y="5829300"/>
          <p14:tracePt t="80089" x="4991100" y="5829300"/>
          <p14:tracePt t="80099" x="4984750" y="5822950"/>
          <p14:tracePt t="80106" x="4978400" y="5822950"/>
          <p14:tracePt t="80113" x="4978400" y="5816600"/>
          <p14:tracePt t="80130" x="4965700" y="5816600"/>
          <p14:tracePt t="80152" x="4959350" y="5816600"/>
          <p14:tracePt t="80187" x="4953000" y="5816600"/>
          <p14:tracePt t="80700" x="4946650" y="5816600"/>
          <p14:tracePt t="80702" x="4946650" y="5810250"/>
          <p14:tracePt t="80713" x="4946650" y="5803900"/>
          <p14:tracePt t="80768" x="4946650" y="5791200"/>
          <p14:tracePt t="80969" x="4946650" y="5784850"/>
          <p14:tracePt t="80977" x="4959350" y="5784850"/>
          <p14:tracePt t="80986" x="4984750" y="5784850"/>
          <p14:tracePt t="80994" x="5010150" y="5784850"/>
          <p14:tracePt t="81010" x="5086350" y="5797550"/>
          <p14:tracePt t="81027" x="5226050" y="5822950"/>
          <p14:tracePt t="81043" x="5435600" y="5835650"/>
          <p14:tracePt t="81062" x="5734050" y="5842000"/>
          <p14:tracePt t="81077" x="5803900" y="5842000"/>
          <p14:tracePt t="81094" x="5861050" y="5842000"/>
          <p14:tracePt t="81143" x="5848350" y="5842000"/>
          <p14:tracePt t="81151" x="5822950" y="5842000"/>
          <p14:tracePt t="81160" x="5797550" y="5842000"/>
          <p14:tracePt t="81177" x="5791200" y="5842000"/>
          <p14:tracePt t="81194" x="5784850" y="5842000"/>
          <p14:tracePt t="81312" x="5791200" y="5842000"/>
          <p14:tracePt t="81320" x="5797550" y="5842000"/>
          <p14:tracePt t="81327" x="5822950" y="5842000"/>
          <p14:tracePt t="81344" x="5880100" y="5842000"/>
          <p14:tracePt t="81360" x="5969000" y="5861050"/>
          <p14:tracePt t="81377" x="6083300" y="5867400"/>
          <p14:tracePt t="81394" x="6254750" y="5892800"/>
          <p14:tracePt t="81411" x="6457950" y="5911850"/>
          <p14:tracePt t="81428" x="6699250" y="5943600"/>
          <p14:tracePt t="81444" x="6870700" y="5956300"/>
          <p14:tracePt t="81464" x="6940550" y="5956300"/>
          <p14:tracePt t="81674" x="6946900" y="5956300"/>
          <p14:tracePt t="81691" x="6946900" y="5949950"/>
          <p14:tracePt t="81707" x="6946900" y="5930900"/>
          <p14:tracePt t="81714" x="6946900" y="5924550"/>
          <p14:tracePt t="81724" x="6953250" y="5911850"/>
          <p14:tracePt t="81732" x="6953250" y="5899150"/>
          <p14:tracePt t="81749" x="6953250" y="5880100"/>
          <p14:tracePt t="81765" x="6953250" y="5861050"/>
          <p14:tracePt t="81782" x="6934200" y="5848350"/>
          <p14:tracePt t="81799" x="6915150" y="5842000"/>
          <p14:tracePt t="81815" x="6889750" y="5842000"/>
          <p14:tracePt t="81832" x="6877050" y="5842000"/>
          <p14:tracePt t="81922" x="6908800" y="5842000"/>
          <p14:tracePt t="81929" x="6940550" y="5842000"/>
          <p14:tracePt t="81939" x="6991350" y="5822950"/>
          <p14:tracePt t="81949" x="7035800" y="5822950"/>
          <p14:tracePt t="81967" x="7270750" y="5797550"/>
          <p14:tracePt t="81982" x="7416800" y="5772150"/>
          <p14:tracePt t="81999" x="7556500" y="5759450"/>
          <p14:tracePt t="82015" x="7632700" y="5759450"/>
          <p14:tracePt t="82032" x="7683500" y="5759450"/>
          <p14:tracePt t="82440" x="7677150" y="5759450"/>
          <p14:tracePt t="82447" x="7670800" y="5759450"/>
          <p14:tracePt t="82455" x="7664450" y="5759450"/>
          <p14:tracePt t="82468" x="7651750" y="5765800"/>
          <p14:tracePt t="82482" x="7620000" y="5778500"/>
          <p14:tracePt t="82498" x="7588250" y="5784850"/>
          <p14:tracePt t="82515" x="7524750" y="5797550"/>
          <p14:tracePt t="82531" x="7435850" y="5810250"/>
          <p14:tracePt t="82548" x="7277100" y="5822950"/>
          <p14:tracePt t="82565" x="7061200" y="5848350"/>
          <p14:tracePt t="82582" x="6781800" y="5892800"/>
          <p14:tracePt t="82598" x="6635750" y="5905500"/>
          <p14:tracePt t="82615" x="6534150" y="5924550"/>
          <p14:tracePt t="82632" x="6438900" y="5937250"/>
          <p14:tracePt t="82648" x="6337300" y="5937250"/>
          <p14:tracePt t="82665" x="6223000" y="5937250"/>
          <p14:tracePt t="82682" x="6102350" y="5937250"/>
          <p14:tracePt t="82699" x="6007100" y="5937250"/>
          <p14:tracePt t="82715" x="5899150" y="5937250"/>
          <p14:tracePt t="82732" x="5797550" y="5937250"/>
          <p14:tracePt t="82748" x="5721350" y="5937250"/>
          <p14:tracePt t="82765" x="5670550" y="5937250"/>
          <p14:tracePt t="82784" x="5645150" y="5937250"/>
          <p14:tracePt t="82815" x="5613400" y="5937250"/>
          <p14:tracePt t="82832" x="5568950" y="5937250"/>
          <p14:tracePt t="82849" x="5480050" y="5937250"/>
          <p14:tracePt t="82865" x="5384800" y="5937250"/>
          <p14:tracePt t="82882" x="5276850" y="5937250"/>
          <p14:tracePt t="82898" x="5175250" y="5937250"/>
          <p14:tracePt t="82915" x="5073650" y="5937250"/>
          <p14:tracePt t="82932" x="4984750" y="5918200"/>
          <p14:tracePt t="82948" x="4921250" y="5911850"/>
          <p14:tracePt t="82965" x="4870450" y="5905500"/>
          <p14:tracePt t="82982" x="4864100" y="5905500"/>
          <p14:tracePt t="82999" x="4851400" y="5899150"/>
          <p14:tracePt t="83039" x="4851400" y="5892800"/>
          <p14:tracePt t="83048" x="4845050" y="5886450"/>
          <p14:tracePt t="83065" x="4826000" y="5867400"/>
          <p14:tracePt t="83082" x="4806950" y="5848350"/>
          <p14:tracePt t="83099" x="4794250" y="5829300"/>
          <p14:tracePt t="83115" x="4781550" y="5810250"/>
          <p14:tracePt t="83132" x="4775200" y="5797550"/>
          <p14:tracePt t="83149" x="4768850" y="5791200"/>
          <p14:tracePt t="83170" x="4768850" y="5784850"/>
          <p14:tracePt t="83187" x="4768850" y="5778500"/>
          <p14:tracePt t="83199" x="4768850" y="5772150"/>
          <p14:tracePt t="83216" x="4781550" y="5759450"/>
          <p14:tracePt t="83232" x="4794250" y="5746750"/>
          <p14:tracePt t="83249" x="4800600" y="5740400"/>
          <p14:tracePt t="83265" x="4826000" y="5715000"/>
          <p14:tracePt t="83282" x="4857750" y="5702300"/>
          <p14:tracePt t="83299" x="4883150" y="5683250"/>
          <p14:tracePt t="83316" x="4914900" y="5670550"/>
          <p14:tracePt t="83324" x="4933950" y="5657850"/>
          <p14:tracePt t="83332" x="4946650" y="5657850"/>
          <p14:tracePt t="83349" x="4965700" y="5651500"/>
          <p14:tracePt t="83365" x="4984750" y="5651500"/>
          <p14:tracePt t="83384" x="5022850" y="5638800"/>
          <p14:tracePt t="83399" x="5067300" y="5632450"/>
          <p14:tracePt t="83415" x="5118100" y="5626100"/>
          <p14:tracePt t="83432" x="5194300" y="5619750"/>
          <p14:tracePt t="83449" x="5270500" y="5607050"/>
          <p14:tracePt t="83465" x="5340350" y="5600700"/>
          <p14:tracePt t="83482" x="5416550" y="5594350"/>
          <p14:tracePt t="83499" x="5518150" y="5568950"/>
          <p14:tracePt t="83516" x="5645150" y="5568950"/>
          <p14:tracePt t="83532" x="5791200" y="5568950"/>
          <p14:tracePt t="83549" x="5962650" y="5568950"/>
          <p14:tracePt t="83566" x="6153150" y="5568950"/>
          <p14:tracePt t="83584" x="6496050" y="5568950"/>
          <p14:tracePt t="83599" x="6794500" y="5568950"/>
          <p14:tracePt t="83616" x="7035800" y="5568950"/>
          <p14:tracePt t="83633" x="7283450" y="5568950"/>
          <p14:tracePt t="83649" x="7512050" y="5568950"/>
          <p14:tracePt t="83666" x="7689850" y="5568950"/>
          <p14:tracePt t="83682" x="7797800" y="5568950"/>
          <p14:tracePt t="83699" x="7835900" y="5568950"/>
          <p14:tracePt t="83737" x="7842250" y="5568950"/>
          <p14:tracePt t="83800" x="7842250" y="5581650"/>
          <p14:tracePt t="83824" x="7842250" y="5594350"/>
          <p14:tracePt t="83843" x="7835900" y="5594350"/>
          <p14:tracePt t="83874" x="7829550" y="5600700"/>
          <p14:tracePt t="83921" x="7816850" y="5600700"/>
          <p14:tracePt t="83930" x="7810500" y="5607050"/>
          <p14:tracePt t="83959" x="7740650" y="5626100"/>
          <p14:tracePt t="83971" x="7721600" y="5626100"/>
          <p14:tracePt t="83982" x="7613650" y="5657850"/>
          <p14:tracePt t="83999" x="7512050" y="5689600"/>
          <p14:tracePt t="84016" x="7410450" y="5721350"/>
          <p14:tracePt t="84033" x="7302500" y="5727700"/>
          <p14:tracePt t="84049" x="7181850" y="5734050"/>
          <p14:tracePt t="84066" x="7042150" y="5765800"/>
          <p14:tracePt t="84083" x="6889750" y="5784850"/>
          <p14:tracePt t="84099" x="6781800" y="5803900"/>
          <p14:tracePt t="84116" x="6692900" y="5816600"/>
          <p14:tracePt t="84133" x="6654800" y="5822950"/>
          <p14:tracePt t="84150" x="6648450" y="5822950"/>
          <p14:tracePt t="84523" x="6642100" y="5822950"/>
          <p14:tracePt t="84531" x="6635750" y="5822950"/>
          <p14:tracePt t="84538" x="6591300" y="5803900"/>
          <p14:tracePt t="84547" x="6565900" y="5784850"/>
          <p14:tracePt t="84564" x="6407150" y="5689600"/>
          <p14:tracePt t="84581" x="6153150" y="5581650"/>
          <p14:tracePt t="84597" x="5721350" y="5384800"/>
          <p14:tracePt t="84616" x="5302250" y="5219700"/>
          <p14:tracePt t="84634" x="4946650" y="5086350"/>
          <p14:tracePt t="84647" x="4876800" y="5041900"/>
          <p14:tracePt t="84664" x="4864100" y="5029200"/>
          <p14:tracePt t="84681" x="4851400" y="5010150"/>
          <p14:tracePt t="84698" x="4857750" y="4997450"/>
          <p14:tracePt t="84714" x="4870450" y="4997450"/>
          <p14:tracePt t="84731" x="4883150" y="4997450"/>
          <p14:tracePt t="84748" x="4889500" y="4997450"/>
          <p14:tracePt t="84764" x="4902200" y="5003800"/>
          <p14:tracePt t="84781" x="4908550" y="5003800"/>
          <p14:tracePt t="84798" x="4914900" y="5016500"/>
          <p14:tracePt t="84937" x="4921250" y="5022850"/>
          <p14:tracePt t="84945" x="4946650" y="5022850"/>
          <p14:tracePt t="84954" x="4991100" y="5022850"/>
          <p14:tracePt t="84965" x="5073650" y="5022850"/>
          <p14:tracePt t="84981" x="5289550" y="5022850"/>
          <p14:tracePt t="84998" x="5568950" y="5022850"/>
          <p14:tracePt t="85015" x="5816600" y="5022850"/>
          <p14:tracePt t="85031" x="6007100" y="5022850"/>
          <p14:tracePt t="85048" x="6026150" y="5022850"/>
          <p14:tracePt t="85088" x="6026150" y="5029200"/>
          <p14:tracePt t="85098" x="6013450" y="5035550"/>
          <p14:tracePt t="85115" x="5937250" y="5067300"/>
          <p14:tracePt t="85132" x="5848350" y="5086350"/>
          <p14:tracePt t="85148" x="5759450" y="5105400"/>
          <p14:tracePt t="85165" x="5689600" y="5111750"/>
          <p14:tracePt t="85181" x="5651500" y="5111750"/>
          <p14:tracePt t="85198" x="5645150" y="5118100"/>
          <p14:tracePt t="85241" x="5657850" y="5124450"/>
          <p14:tracePt t="85250" x="5695950" y="5137150"/>
          <p14:tracePt t="85256" x="5759450" y="5156200"/>
          <p14:tracePt t="85265" x="5816600" y="5168900"/>
          <p14:tracePt t="85281" x="5988050" y="5194300"/>
          <p14:tracePt t="85298" x="6191250" y="5226050"/>
          <p14:tracePt t="85306" x="6280150" y="5238750"/>
          <p14:tracePt t="85315" x="6356350" y="5257800"/>
          <p14:tracePt t="85332" x="6394450" y="5264150"/>
          <p14:tracePt t="85365" x="6394450" y="5270500"/>
          <p14:tracePt t="85382" x="6337300" y="5276850"/>
          <p14:tracePt t="85398" x="6254750" y="5276850"/>
          <p14:tracePt t="85416" x="6159500" y="5276850"/>
          <p14:tracePt t="85431" x="6140450" y="5276850"/>
          <p14:tracePt t="85708" x="6134100" y="5276850"/>
          <p14:tracePt t="85717" x="6108700" y="5276850"/>
          <p14:tracePt t="85725" x="6083300" y="5270500"/>
          <p14:tracePt t="85732" x="6026150" y="5238750"/>
          <p14:tracePt t="85749" x="5937250" y="5219700"/>
          <p14:tracePt t="85765" x="5822950" y="5162550"/>
          <p14:tracePt t="85782" x="5645150" y="5092700"/>
          <p14:tracePt t="85799" x="5403850" y="5003800"/>
          <p14:tracePt t="85805" x="5251450" y="4959350"/>
          <p14:tracePt t="85816" x="4984750" y="4864100"/>
          <p14:tracePt t="85832" x="4819650" y="4826000"/>
          <p14:tracePt t="85849" x="4737100" y="4800600"/>
          <p14:tracePt t="85866" x="4692650" y="4781550"/>
          <p14:tracePt t="85882" x="4686300" y="4781550"/>
          <p14:tracePt t="86058" x="4679950" y="4775200"/>
          <p14:tracePt t="86074" x="4667250" y="4775200"/>
          <p14:tracePt t="86089" x="4660900" y="4775200"/>
          <p14:tracePt t="86196" x="4654550" y="4775200"/>
          <p14:tracePt t="86204" x="4641850" y="4775200"/>
          <p14:tracePt t="86225" x="4635500" y="4775200"/>
          <p14:tracePt t="86250" x="4629150" y="4775200"/>
          <p14:tracePt t="87444" x="4635500" y="4775200"/>
          <p14:tracePt t="87580" x="4584700" y="4775200"/>
          <p14:tracePt t="87588" x="4521200" y="4775200"/>
          <p14:tracePt t="87597" x="4457700" y="4775200"/>
          <p14:tracePt t="87619" x="4406900" y="4775200"/>
          <p14:tracePt t="87636" x="4400550" y="4775200"/>
          <p14:tracePt t="87838" x="4413250" y="4775200"/>
          <p14:tracePt t="87854" x="4419600" y="4775200"/>
          <p14:tracePt t="87870" x="4432300" y="4775200"/>
          <p14:tracePt t="87876" x="4432300" y="4781550"/>
          <p14:tracePt t="87885" x="4457700" y="4794250"/>
          <p14:tracePt t="87906" x="4483100" y="4794250"/>
          <p14:tracePt t="87913" x="4502150" y="4794250"/>
          <p14:tracePt t="87930" x="4521200" y="4787900"/>
          <p14:tracePt t="88083" x="4527550" y="4781550"/>
          <p14:tracePt t="88106" x="4527550" y="4775200"/>
          <p14:tracePt t="89028" x="4508500" y="4756150"/>
          <p14:tracePt t="89034" x="4464050" y="4705350"/>
          <p14:tracePt t="89044" x="4362450" y="4610100"/>
          <p14:tracePt t="89055" x="4241800" y="4489450"/>
          <p14:tracePt t="89072" x="3810000" y="3994150"/>
          <p14:tracePt t="89089" x="2870200" y="2990850"/>
          <p14:tracePt t="89105" x="2197100" y="2324100"/>
          <p14:tracePt t="89122" x="1498600" y="1746250"/>
          <p14:tracePt t="89138" x="927100" y="1295400"/>
          <p14:tracePt t="89155" x="482600" y="1028700"/>
          <p14:tracePt t="89172" x="228600" y="882650"/>
          <p14:tracePt t="89189" x="88900" y="806450"/>
          <p14:tracePt t="89205" x="44450" y="787400"/>
          <p14:tracePt t="89222" x="38100" y="787400"/>
          <p14:tracePt t="89278" x="31750" y="781050"/>
          <p14:tracePt t="89292" x="25400" y="781050"/>
          <p14:tracePt t="89299" x="19050" y="781050"/>
          <p14:tracePt t="89309" x="0" y="768350"/>
          <p14:tracePt t="89322" x="0" y="736600"/>
          <p14:tracePt t="89338" x="0" y="698500"/>
          <p14:tracePt t="89355" x="0" y="666750"/>
          <p14:tracePt t="89431" x="0" y="660400"/>
          <p14:tracePt t="89446" x="0" y="654050"/>
          <p14:tracePt t="89452" x="0" y="647700"/>
          <p14:tracePt t="89469" x="6350" y="641350"/>
          <p14:tracePt t="89478" x="19050" y="635000"/>
          <p14:tracePt t="89490" x="38100" y="622300"/>
          <p14:tracePt t="89505" x="120650" y="584200"/>
          <p14:tracePt t="89522" x="165100" y="565150"/>
          <p14:tracePt t="89539" x="196850" y="539750"/>
          <p14:tracePt t="89555" x="215900" y="533400"/>
          <p14:tracePt t="89572" x="215900" y="508000"/>
          <p14:tracePt t="89589" x="215900" y="482600"/>
          <p14:tracePt t="89605" x="215900" y="476250"/>
          <p14:tracePt t="89622" x="209550" y="457200"/>
          <p14:tracePt t="89639" x="203200" y="450850"/>
          <p14:tracePt t="89656" x="196850" y="444500"/>
          <p14:tracePt t="89672" x="190500" y="444500"/>
          <p14:tracePt t="89740" x="184150" y="438150"/>
          <p14:tracePt t="89779" x="184150" y="431800"/>
          <p14:tracePt t="89787" x="177800" y="425450"/>
          <p14:tracePt t="89796" x="171450" y="425450"/>
          <p14:tracePt t="89845" x="171450" y="412750"/>
          <p14:tracePt t="89863" x="171450" y="406400"/>
          <p14:tracePt t="89883" x="171450" y="400050"/>
          <p14:tracePt t="89894" x="171450" y="387350"/>
          <p14:tracePt t="89898" x="165100" y="381000"/>
          <p14:tracePt t="89914" x="165100" y="374650"/>
          <p14:tracePt t="89934" x="165100" y="361950"/>
          <p14:tracePt t="89940" x="158750" y="355600"/>
          <p14:tracePt t="89956" x="158750" y="349250"/>
          <p14:tracePt t="89972" x="158750" y="3365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261937"/>
            <a:ext cx="10553700" cy="633412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2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719"/>
    </mc:Choice>
    <mc:Fallback>
      <p:transition spd="slow" advTm="279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4" x="247650" y="387350"/>
          <p14:tracePt t="633" x="311150" y="438150"/>
          <p14:tracePt t="638" x="355600" y="476250"/>
          <p14:tracePt t="647" x="425450" y="508000"/>
          <p14:tracePt t="663" x="552450" y="571500"/>
          <p14:tracePt t="680" x="673100" y="615950"/>
          <p14:tracePt t="697" x="793750" y="654050"/>
          <p14:tracePt t="713" x="946150" y="692150"/>
          <p14:tracePt t="719" x="1041400" y="717550"/>
          <p14:tracePt t="730" x="1130300" y="749300"/>
          <p14:tracePt t="747" x="1346200" y="800100"/>
          <p14:tracePt t="763" x="1568450" y="876300"/>
          <p14:tracePt t="781" x="1847850" y="946150"/>
          <p14:tracePt t="797" x="2108200" y="1028700"/>
          <p14:tracePt t="813" x="2413000" y="1117600"/>
          <p14:tracePt t="830" x="2597150" y="1162050"/>
          <p14:tracePt t="847" x="2755900" y="1200150"/>
          <p14:tracePt t="864" x="2876550" y="1219200"/>
          <p14:tracePt t="880" x="2997200" y="1244600"/>
          <p14:tracePt t="897" x="3086100" y="1250950"/>
          <p14:tracePt t="913" x="3149600" y="1257300"/>
          <p14:tracePt t="930" x="3206750" y="1270000"/>
          <p14:tracePt t="947" x="3225800" y="1276350"/>
          <p14:tracePt t="1602" x="3213100" y="1270000"/>
          <p14:tracePt t="1609" x="3213100" y="1257300"/>
          <p14:tracePt t="1618" x="3206750" y="1238250"/>
          <p14:tracePt t="1626" x="3200400" y="1225550"/>
          <p14:tracePt t="1643" x="3181350" y="1187450"/>
          <p14:tracePt t="1659" x="3162300" y="1136650"/>
          <p14:tracePt t="1676" x="3136900" y="1085850"/>
          <p14:tracePt t="1694" x="3111500" y="1022350"/>
          <p14:tracePt t="1711" x="3060700" y="952500"/>
          <p14:tracePt t="1727" x="3022600" y="927100"/>
          <p14:tracePt t="1743" x="2997200" y="914400"/>
          <p14:tracePt t="1759" x="2978150" y="901700"/>
          <p14:tracePt t="1792" x="2971800" y="901700"/>
          <p14:tracePt t="1809" x="2959100" y="901700"/>
          <p14:tracePt t="1826" x="2927350" y="895350"/>
          <p14:tracePt t="1843" x="2882900" y="889000"/>
          <p14:tracePt t="1859" x="2838450" y="889000"/>
          <p14:tracePt t="1876" x="2787650" y="889000"/>
          <p14:tracePt t="1893" x="2768600" y="876300"/>
          <p14:tracePt t="1909" x="2755900" y="876300"/>
          <p14:tracePt t="1926" x="2743200" y="876300"/>
          <p14:tracePt t="1945" x="2730500" y="869950"/>
          <p14:tracePt t="1959" x="2711450" y="869950"/>
          <p14:tracePt t="1976" x="2679700" y="869950"/>
          <p14:tracePt t="1993" x="2603500" y="869950"/>
          <p14:tracePt t="2010" x="2457450" y="882650"/>
          <p14:tracePt t="2026" x="2336800" y="882650"/>
          <p14:tracePt t="2043" x="2260600" y="889000"/>
          <p14:tracePt t="2060" x="2228850" y="889000"/>
          <p14:tracePt t="2077" x="2197100" y="889000"/>
          <p14:tracePt t="2093" x="2190750" y="889000"/>
          <p14:tracePt t="2434" x="2209800" y="889000"/>
          <p14:tracePt t="2441" x="2241550" y="889000"/>
          <p14:tracePt t="2452" x="2305050" y="889000"/>
          <p14:tracePt t="2458" x="2349500" y="889000"/>
          <p14:tracePt t="2475" x="2463800" y="889000"/>
          <p14:tracePt t="2491" x="2578100" y="889000"/>
          <p14:tracePt t="2509" x="2686050" y="889000"/>
          <p14:tracePt t="2525" x="2806700" y="889000"/>
          <p14:tracePt t="2542" x="2933700" y="889000"/>
          <p14:tracePt t="2558" x="3143250" y="889000"/>
          <p14:tracePt t="2575" x="3302000" y="889000"/>
          <p14:tracePt t="2592" x="3460750" y="889000"/>
          <p14:tracePt t="2608" x="3600450" y="889000"/>
          <p14:tracePt t="2625" x="3759200" y="889000"/>
          <p14:tracePt t="2642" x="3924300" y="889000"/>
          <p14:tracePt t="2658" x="4095750" y="889000"/>
          <p14:tracePt t="2675" x="4286250" y="889000"/>
          <p14:tracePt t="2692" x="4470400" y="889000"/>
          <p14:tracePt t="2708" x="4654550" y="889000"/>
          <p14:tracePt t="2715" x="4724400" y="889000"/>
          <p14:tracePt t="2727" x="4800600" y="889000"/>
          <p14:tracePt t="2743" x="4940300" y="889000"/>
          <p14:tracePt t="2758" x="5149850" y="889000"/>
          <p14:tracePt t="2775" x="5276850" y="889000"/>
          <p14:tracePt t="2792" x="5422900" y="889000"/>
          <p14:tracePt t="2808" x="5511800" y="889000"/>
          <p14:tracePt t="2825" x="5568950" y="889000"/>
          <p14:tracePt t="2842" x="5588000" y="889000"/>
          <p14:tracePt t="3184" x="5600700" y="889000"/>
          <p14:tracePt t="3191" x="5613400" y="889000"/>
          <p14:tracePt t="3200" x="5638800" y="889000"/>
          <p14:tracePt t="3210" x="5657850" y="882650"/>
          <p14:tracePt t="3224" x="5702300" y="876300"/>
          <p14:tracePt t="3232" x="5740400" y="869950"/>
          <p14:tracePt t="3241" x="5772150" y="869950"/>
          <p14:tracePt t="3258" x="5829300" y="869950"/>
          <p14:tracePt t="3275" x="5873750" y="869950"/>
          <p14:tracePt t="3291" x="5911850" y="869950"/>
          <p14:tracePt t="3308" x="5930900" y="869950"/>
          <p14:tracePt t="3324" x="5937250" y="863600"/>
          <p14:tracePt t="4788" x="5905500" y="876300"/>
          <p14:tracePt t="4795" x="5886450" y="876300"/>
          <p14:tracePt t="4806" x="5861050" y="882650"/>
          <p14:tracePt t="4812" x="5829300" y="882650"/>
          <p14:tracePt t="4829" x="5740400" y="882650"/>
          <p14:tracePt t="4846" x="5581650" y="882650"/>
          <p14:tracePt t="4863" x="5384800" y="882650"/>
          <p14:tracePt t="4880" x="5060950" y="882650"/>
          <p14:tracePt t="4896" x="4845050" y="882650"/>
          <p14:tracePt t="4912" x="4635500" y="882650"/>
          <p14:tracePt t="4929" x="4425950" y="882650"/>
          <p14:tracePt t="4946" x="4216400" y="882650"/>
          <p14:tracePt t="4962" x="4025900" y="882650"/>
          <p14:tracePt t="4979" x="3886200" y="889000"/>
          <p14:tracePt t="4996" x="3790950" y="914400"/>
          <p14:tracePt t="5012" x="3752850" y="920750"/>
          <p14:tracePt t="5029" x="3733800" y="920750"/>
          <p14:tracePt t="5046" x="3727450" y="920750"/>
          <p14:tracePt t="5066" x="3721100" y="927100"/>
          <p14:tracePt t="5083" x="3708400" y="927100"/>
          <p14:tracePt t="5114" x="3695700" y="939800"/>
          <p14:tracePt t="5137" x="3683000" y="939800"/>
          <p14:tracePt t="5153" x="3676650" y="939800"/>
          <p14:tracePt t="5163" x="3670300" y="946150"/>
          <p14:tracePt t="5186" x="3663950" y="946150"/>
          <p14:tracePt t="5660" x="3657600" y="946150"/>
          <p14:tracePt t="5692" x="3651250" y="952500"/>
          <p14:tracePt t="5734" x="3651250" y="958850"/>
          <p14:tracePt t="5763" x="3651250" y="965200"/>
          <p14:tracePt t="5780" x="3651250" y="977900"/>
          <p14:tracePt t="5790" x="3651250" y="990600"/>
          <p14:tracePt t="5793" x="3651250" y="1022350"/>
          <p14:tracePt t="5801" x="3651250" y="1054100"/>
          <p14:tracePt t="5818" x="3676650" y="1168400"/>
          <p14:tracePt t="5834" x="3683000" y="1276350"/>
          <p14:tracePt t="5851" x="3708400" y="1403350"/>
          <p14:tracePt t="5868" x="3714750" y="1524000"/>
          <p14:tracePt t="5884" x="3721100" y="1631950"/>
          <p14:tracePt t="5901" x="3721100" y="1720850"/>
          <p14:tracePt t="5918" x="3727450" y="1797050"/>
          <p14:tracePt t="5935" x="3746500" y="1854200"/>
          <p14:tracePt t="5951" x="3759200" y="1905000"/>
          <p14:tracePt t="5968" x="3771900" y="1930400"/>
          <p14:tracePt t="5985" x="3784600" y="1949450"/>
          <p14:tracePt t="6245" x="3790950" y="1955800"/>
          <p14:tracePt t="6259" x="3803650" y="1955800"/>
          <p14:tracePt t="6265" x="3829050" y="1955800"/>
          <p14:tracePt t="6274" x="3879850" y="1955800"/>
          <p14:tracePt t="6283" x="3937000" y="1936750"/>
          <p14:tracePt t="6300" x="4095750" y="1917700"/>
          <p14:tracePt t="6317" x="4267200" y="1911350"/>
          <p14:tracePt t="6334" x="4445000" y="1911350"/>
          <p14:tracePt t="6350" x="4610100" y="1911350"/>
          <p14:tracePt t="6368" x="4749800" y="1911350"/>
          <p14:tracePt t="6384" x="4870450" y="1898650"/>
          <p14:tracePt t="6400" x="4908550" y="1898650"/>
          <p14:tracePt t="6417" x="4927600" y="1898650"/>
          <p14:tracePt t="6434" x="4940300" y="1892300"/>
          <p14:tracePt t="6467" x="4953000" y="1885950"/>
          <p14:tracePt t="6485" x="4959350" y="1885950"/>
          <p14:tracePt t="6501" x="4972050" y="1873250"/>
          <p14:tracePt t="6518" x="4984750" y="1866900"/>
          <p14:tracePt t="6534" x="5022850" y="1860550"/>
          <p14:tracePt t="6551" x="5054600" y="1860550"/>
          <p14:tracePt t="6567" x="5073650" y="1860550"/>
          <p14:tracePt t="6584" x="5092700" y="1854200"/>
          <p14:tracePt t="6603" x="5111750" y="1847850"/>
          <p14:tracePt t="6618" x="5111750" y="1841500"/>
          <p14:tracePt t="6634" x="5118100" y="1841500"/>
          <p14:tracePt t="6667" x="5124450" y="1835150"/>
          <p14:tracePt t="6708" x="5124450" y="1828800"/>
          <p14:tracePt t="6796" x="5130800" y="1822450"/>
          <p14:tracePt t="6804" x="5143500" y="1822450"/>
          <p14:tracePt t="6811" x="5162550" y="1822450"/>
          <p14:tracePt t="6820" x="5175250" y="1822450"/>
          <p14:tracePt t="6834" x="5226050" y="1822450"/>
          <p14:tracePt t="6851" x="5378450" y="1841500"/>
          <p14:tracePt t="6867" x="5588000" y="1879600"/>
          <p14:tracePt t="6884" x="5791200" y="1905000"/>
          <p14:tracePt t="6901" x="5962650" y="1905000"/>
          <p14:tracePt t="6918" x="6019800" y="1905000"/>
          <p14:tracePt t="6934" x="6032500" y="1905000"/>
          <p14:tracePt t="6951" x="6038850" y="1905000"/>
          <p14:tracePt t="7155" x="6032500" y="1905000"/>
          <p14:tracePt t="7171" x="6026150" y="1905000"/>
          <p14:tracePt t="7186" x="6019800" y="1905000"/>
          <p14:tracePt t="7196" x="6000750" y="1905000"/>
          <p14:tracePt t="7206" x="5994400" y="1905000"/>
          <p14:tracePt t="7223" x="5975350" y="1898650"/>
          <p14:tracePt t="7240" x="5969000" y="1898650"/>
          <p14:tracePt t="7257" x="5949950" y="1898650"/>
          <p14:tracePt t="7273" x="5943600" y="1898650"/>
          <p14:tracePt t="7290" x="5924550" y="1892300"/>
          <p14:tracePt t="7307" x="5892800" y="1879600"/>
          <p14:tracePt t="7323" x="5842000" y="1873250"/>
          <p14:tracePt t="7340" x="5784850" y="1866900"/>
          <p14:tracePt t="7356" x="5721350" y="1860550"/>
          <p14:tracePt t="7373" x="5651500" y="1847850"/>
          <p14:tracePt t="7390" x="5581650" y="1847850"/>
          <p14:tracePt t="7407" x="5524500" y="1841500"/>
          <p14:tracePt t="7423" x="5480050" y="1841500"/>
          <p14:tracePt t="7440" x="5416550" y="1841500"/>
          <p14:tracePt t="7457" x="5391150" y="1841500"/>
          <p14:tracePt t="7997" x="5365750" y="1841500"/>
          <p14:tracePt t="8004" x="5353050" y="1841500"/>
          <p14:tracePt t="8014" x="5340350" y="1841500"/>
          <p14:tracePt t="8021" x="5334000" y="1841500"/>
          <p14:tracePt t="8038" x="5314950" y="1841500"/>
          <p14:tracePt t="8055" x="5264150" y="1841500"/>
          <p14:tracePt t="8071" x="5162550" y="1847850"/>
          <p14:tracePt t="8088" x="5022850" y="1866900"/>
          <p14:tracePt t="8106" x="4902200" y="1885950"/>
          <p14:tracePt t="8121" x="4857750" y="1898650"/>
          <p14:tracePt t="8138" x="4845050" y="1898650"/>
          <p14:tracePt t="8421" x="4826000" y="1898650"/>
          <p14:tracePt t="8427" x="4813300" y="1898650"/>
          <p14:tracePt t="8435" x="4781550" y="1879600"/>
          <p14:tracePt t="8445" x="4749800" y="1854200"/>
          <p14:tracePt t="8462" x="4705350" y="1822450"/>
          <p14:tracePt t="8478" x="4654550" y="1778000"/>
          <p14:tracePt t="8495" x="4578350" y="1727200"/>
          <p14:tracePt t="8511" x="4533900" y="1695450"/>
          <p14:tracePt t="8528" x="4514850" y="1682750"/>
          <p14:tracePt t="8545" x="4514850" y="1676400"/>
          <p14:tracePt t="8571" x="4514850" y="1663700"/>
          <p14:tracePt t="8578" x="4514850" y="1657350"/>
          <p14:tracePt t="8603" x="4521200" y="1651000"/>
          <p14:tracePt t="8612" x="4533900" y="1644650"/>
          <p14:tracePt t="8628" x="4552950" y="1638300"/>
          <p14:tracePt t="8645" x="4565650" y="1631950"/>
          <p14:tracePt t="8662" x="4572000" y="1625600"/>
          <p14:tracePt t="8678" x="4584700" y="1619250"/>
          <p14:tracePt t="8712" x="4597400" y="1619250"/>
          <p14:tracePt t="9556" x="4591050" y="1619250"/>
          <p14:tracePt t="9580" x="4591050" y="1625600"/>
          <p14:tracePt t="9588" x="4591050" y="1631950"/>
          <p14:tracePt t="9643" x="4591050" y="1638300"/>
          <p14:tracePt t="9659" x="4591050" y="1651000"/>
          <p14:tracePt t="9675" x="4591050" y="1657350"/>
          <p14:tracePt t="9686" x="4591050" y="1663700"/>
          <p14:tracePt t="9690" x="4591050" y="1676400"/>
          <p14:tracePt t="9701" x="4584700" y="1689100"/>
          <p14:tracePt t="9714" x="4584700" y="1708150"/>
          <p14:tracePt t="9730" x="4578350" y="1739900"/>
          <p14:tracePt t="9747" x="4578350" y="1771650"/>
          <p14:tracePt t="9764" x="4578350" y="1797050"/>
          <p14:tracePt t="9780" x="4578350" y="1816100"/>
          <p14:tracePt t="9797" x="4578350" y="1841500"/>
          <p14:tracePt t="9814" x="4578350" y="1860550"/>
          <p14:tracePt t="9830" x="4578350" y="1873250"/>
          <p14:tracePt t="9847" x="4578350" y="1885950"/>
          <p14:tracePt t="9864" x="4578350" y="1892300"/>
          <p14:tracePt t="9880" x="4578350" y="1898650"/>
          <p14:tracePt t="9932" x="4578350" y="1905000"/>
          <p14:tracePt t="9964" x="4578350" y="1911350"/>
          <p14:tracePt t="9987" x="4578350" y="1917700"/>
          <p14:tracePt t="10011" x="4578350" y="1930400"/>
          <p14:tracePt t="10020" x="4578350" y="1936750"/>
          <p14:tracePt t="10030" x="4565650" y="1943100"/>
          <p14:tracePt t="10036" x="4565650" y="1955800"/>
          <p14:tracePt t="10047" x="4559300" y="1962150"/>
          <p14:tracePt t="10064" x="4552950" y="1993900"/>
          <p14:tracePt t="10081" x="4552950" y="2019300"/>
          <p14:tracePt t="10098" x="4540250" y="2051050"/>
          <p14:tracePt t="10114" x="4540250" y="2070100"/>
          <p14:tracePt t="10131" x="4533900" y="2089150"/>
          <p14:tracePt t="10147" x="4533900" y="2101850"/>
          <p14:tracePt t="10164" x="4533900" y="2114550"/>
          <p14:tracePt t="10181" x="4533900" y="2120900"/>
          <p14:tracePt t="11588" x="4533900" y="2127250"/>
          <p14:tracePt t="11596" x="4540250" y="2146300"/>
          <p14:tracePt t="11604" x="4572000" y="2152650"/>
          <p14:tracePt t="11615" x="4635500" y="2178050"/>
          <p14:tracePt t="11630" x="4737100" y="2197100"/>
          <p14:tracePt t="11646" x="4838700" y="2216150"/>
          <p14:tracePt t="11663" x="4914900" y="2222500"/>
          <p14:tracePt t="11680" x="4959350" y="2228850"/>
          <p14:tracePt t="11696" x="4972050" y="2228850"/>
          <p14:tracePt t="12629" x="4984750" y="2254250"/>
          <p14:tracePt t="12639" x="5010150" y="2298700"/>
          <p14:tracePt t="12645" x="5048250" y="2368550"/>
          <p14:tracePt t="12656" x="5073650" y="2425700"/>
          <p14:tracePt t="12667" x="5105400" y="2470150"/>
          <p14:tracePt t="12683" x="5156200" y="2571750"/>
          <p14:tracePt t="12699" x="5168900" y="2590800"/>
          <p14:tracePt t="12716" x="5175250" y="2622550"/>
          <p14:tracePt t="12975" x="5175250" y="2628900"/>
          <p14:tracePt t="13328" x="5168900" y="2628900"/>
          <p14:tracePt t="13336" x="5162550" y="2628900"/>
          <p14:tracePt t="13345" x="5118100" y="2616200"/>
          <p14:tracePt t="13351" x="5092700" y="2603500"/>
          <p14:tracePt t="13366" x="4940300" y="2559050"/>
          <p14:tracePt t="13383" x="4768850" y="2514600"/>
          <p14:tracePt t="13400" x="4572000" y="2482850"/>
          <p14:tracePt t="13416" x="4362450" y="2463800"/>
          <p14:tracePt t="13433" x="4146550" y="2425700"/>
          <p14:tracePt t="13450" x="3981450" y="2425700"/>
          <p14:tracePt t="13467" x="3860800" y="2425700"/>
          <p14:tracePt t="13483" x="3784600" y="2425700"/>
          <p14:tracePt t="13500" x="3771900" y="2425700"/>
          <p14:tracePt t="14141" x="3790950" y="2425700"/>
          <p14:tracePt t="14150" x="3816350" y="2425700"/>
          <p14:tracePt t="14157" x="3822700" y="2425700"/>
          <p14:tracePt t="14165" x="3848100" y="2425700"/>
          <p14:tracePt t="14182" x="3905250" y="2425700"/>
          <p14:tracePt t="14199" x="3981450" y="2438400"/>
          <p14:tracePt t="14215" x="4051300" y="2451100"/>
          <p14:tracePt t="14232" x="4083050" y="2457450"/>
          <p14:tracePt t="14240" x="4095750" y="2463800"/>
          <p14:tracePt t="14248" x="4102100" y="2463800"/>
          <p14:tracePt t="14265" x="4108450" y="2463800"/>
          <p14:tracePt t="14282" x="4114800" y="2463800"/>
          <p14:tracePt t="14309" x="4121150" y="2463800"/>
          <p14:tracePt t="14326" x="4133850" y="2463800"/>
          <p14:tracePt t="14495" x="4140200" y="2470150"/>
          <p14:tracePt t="14520" x="4127500" y="2470150"/>
          <p14:tracePt t="14528" x="4102100" y="2470150"/>
          <p14:tracePt t="14538" x="4076700" y="2470150"/>
          <p14:tracePt t="14554" x="4032250" y="2470150"/>
          <p14:tracePt t="14572" x="3968750" y="2470150"/>
          <p14:tracePt t="14589" x="3835400" y="2482850"/>
          <p14:tracePt t="14604" x="3765550" y="2482850"/>
          <p14:tracePt t="14621" x="3721100" y="2501900"/>
          <p14:tracePt t="14637" x="3695700" y="2514600"/>
          <p14:tracePt t="14654" x="3670300" y="2540000"/>
          <p14:tracePt t="14671" x="3663950" y="2552700"/>
          <p14:tracePt t="14688" x="3663950" y="2578100"/>
          <p14:tracePt t="14704" x="3663950" y="2590800"/>
          <p14:tracePt t="14721" x="3663950" y="2603500"/>
          <p14:tracePt t="14738" x="3663950" y="2609850"/>
          <p14:tracePt t="14874" x="3663950" y="2603500"/>
          <p14:tracePt t="14879" x="3663950" y="2597150"/>
          <p14:tracePt t="14888" x="3663950" y="2584450"/>
          <p14:tracePt t="14905" x="3663950" y="2552700"/>
          <p14:tracePt t="14921" x="3663950" y="2476500"/>
          <p14:tracePt t="14938" x="3663950" y="2355850"/>
          <p14:tracePt t="14955" x="3619500" y="2235200"/>
          <p14:tracePt t="14972" x="3556000" y="2114550"/>
          <p14:tracePt t="14988" x="3460750" y="1981200"/>
          <p14:tracePt t="15005" x="3409950" y="1905000"/>
          <p14:tracePt t="15021" x="3384550" y="1822450"/>
          <p14:tracePt t="15038" x="3365500" y="1752600"/>
          <p14:tracePt t="15055" x="3359150" y="1695450"/>
          <p14:tracePt t="15071" x="3359150" y="1651000"/>
          <p14:tracePt t="15088" x="3359150" y="1600200"/>
          <p14:tracePt t="15105" x="3340100" y="1543050"/>
          <p14:tracePt t="15121" x="3327400" y="1504950"/>
          <p14:tracePt t="15138" x="3308350" y="1460500"/>
          <p14:tracePt t="15155" x="3289300" y="1441450"/>
          <p14:tracePt t="15172" x="3270250" y="1409700"/>
          <p14:tracePt t="15188" x="3263900" y="1397000"/>
          <p14:tracePt t="16655" x="3282950" y="1390650"/>
          <p14:tracePt t="16662" x="3359150" y="1390650"/>
          <p14:tracePt t="16671" x="3409950" y="1390650"/>
          <p14:tracePt t="16679" x="3441700" y="1390650"/>
          <p14:tracePt t="16695" x="3454400" y="1390650"/>
          <p14:tracePt t="16726" x="3460750" y="1384300"/>
          <p14:tracePt t="16832" x="3460750" y="1371600"/>
          <p14:tracePt t="16841" x="3454400" y="1358900"/>
          <p14:tracePt t="16848" x="3422650" y="1346200"/>
          <p14:tracePt t="16862" x="3340100" y="1327150"/>
          <p14:tracePt t="16879" x="3276600" y="1314450"/>
          <p14:tracePt t="16896" x="3200400" y="1282700"/>
          <p14:tracePt t="16913" x="3162300" y="1250950"/>
          <p14:tracePt t="16929" x="3130550" y="1187450"/>
          <p14:tracePt t="16946" x="3105150" y="1155700"/>
          <p14:tracePt t="16962" x="3092450" y="1123950"/>
          <p14:tracePt t="17353" x="3079750" y="1123950"/>
          <p14:tracePt t="17361" x="3067050" y="1123950"/>
          <p14:tracePt t="17418" x="3067050" y="1130300"/>
          <p14:tracePt t="17425" x="3067050" y="1162050"/>
          <p14:tracePt t="17435" x="3067050" y="1206500"/>
          <p14:tracePt t="17452" x="3111500" y="1327150"/>
          <p14:tracePt t="17471" x="3206750" y="1511300"/>
          <p14:tracePt t="17485" x="3232150" y="1549400"/>
          <p14:tracePt t="17502" x="3263900" y="1587500"/>
          <p14:tracePt t="17519" x="3270250" y="1593850"/>
          <p14:tracePt t="17535" x="3276600" y="1593850"/>
          <p14:tracePt t="17649" x="3282950" y="1593850"/>
          <p14:tracePt t="17655" x="3289300" y="1600200"/>
          <p14:tracePt t="17674" x="3295650" y="1612900"/>
          <p14:tracePt t="17685" x="3333750" y="1612900"/>
          <p14:tracePt t="17702" x="3397250" y="1612900"/>
          <p14:tracePt t="17718" x="3473450" y="1612900"/>
          <p14:tracePt t="17735" x="3556000" y="1593850"/>
          <p14:tracePt t="17752" x="3600450" y="1574800"/>
          <p14:tracePt t="17768" x="3638550" y="1562100"/>
          <p14:tracePt t="17785" x="3670300" y="1555750"/>
          <p14:tracePt t="17802" x="3689350" y="1549400"/>
          <p14:tracePt t="17819" x="3708400" y="1549400"/>
          <p14:tracePt t="17835" x="3721100" y="1549400"/>
          <p14:tracePt t="17889" x="3733800" y="1549400"/>
          <p14:tracePt t="18442" x="3740150" y="1549400"/>
          <p14:tracePt t="18459" x="3714750" y="1568450"/>
          <p14:tracePt t="18465" x="3676650" y="1600200"/>
          <p14:tracePt t="18475" x="3625850" y="1631950"/>
          <p14:tracePt t="18483" x="3581400" y="1657350"/>
          <p14:tracePt t="18500" x="3454400" y="1701800"/>
          <p14:tracePt t="18517" x="3302000" y="1746250"/>
          <p14:tracePt t="18534" x="3130550" y="1758950"/>
          <p14:tracePt t="18550" x="3022600" y="1778000"/>
          <p14:tracePt t="18567" x="2927350" y="1784350"/>
          <p14:tracePt t="18584" x="2851150" y="1784350"/>
          <p14:tracePt t="18600" x="2781300" y="1784350"/>
          <p14:tracePt t="18617" x="2730500" y="1784350"/>
          <p14:tracePt t="18634" x="2686050" y="1778000"/>
          <p14:tracePt t="18650" x="2609850" y="1765300"/>
          <p14:tracePt t="18667" x="2495550" y="1733550"/>
          <p14:tracePt t="18684" x="2362200" y="1689100"/>
          <p14:tracePt t="18700" x="2222500" y="1651000"/>
          <p14:tracePt t="18718" x="2082800" y="1600200"/>
          <p14:tracePt t="18734" x="2057400" y="1581150"/>
          <p14:tracePt t="18750" x="2038350" y="1574800"/>
          <p14:tracePt t="18767" x="2032000" y="1568450"/>
          <p14:tracePt t="18784" x="2025650" y="1568450"/>
          <p14:tracePt t="19018" x="2019300" y="1568450"/>
          <p14:tracePt t="19035" x="2012950" y="1568450"/>
          <p14:tracePt t="19554" x="2019300" y="1562100"/>
          <p14:tracePt t="19572" x="2044700" y="1562100"/>
          <p14:tracePt t="19577" x="2057400" y="1562100"/>
          <p14:tracePt t="19585" x="2089150" y="1555750"/>
          <p14:tracePt t="19595" x="2108200" y="1555750"/>
          <p14:tracePt t="19612" x="2184400" y="1555750"/>
          <p14:tracePt t="19628" x="2254250" y="1555750"/>
          <p14:tracePt t="19647" x="2298700" y="1555750"/>
          <p14:tracePt t="19663" x="2343150" y="1555750"/>
          <p14:tracePt t="19679" x="2349500" y="1549400"/>
          <p14:tracePt t="20627" x="2355850" y="1549400"/>
          <p14:tracePt t="20634" x="2393950" y="1562100"/>
          <p14:tracePt t="20641" x="2425700" y="1568450"/>
          <p14:tracePt t="20650" x="2482850" y="1574800"/>
          <p14:tracePt t="20667" x="2597150" y="1587500"/>
          <p14:tracePt t="20684" x="2736850" y="1606550"/>
          <p14:tracePt t="20700" x="2889250" y="1625600"/>
          <p14:tracePt t="20717" x="3009900" y="1651000"/>
          <p14:tracePt t="20734" x="3111500" y="1663700"/>
          <p14:tracePt t="20741" x="3143250" y="1682750"/>
          <p14:tracePt t="20751" x="3213100" y="1682750"/>
          <p14:tracePt t="20767" x="3270250" y="1682750"/>
          <p14:tracePt t="20784" x="3321050" y="1682750"/>
          <p14:tracePt t="20801" x="3365500" y="1682750"/>
          <p14:tracePt t="20817" x="3460750" y="1670050"/>
          <p14:tracePt t="20834" x="3562350" y="1631950"/>
          <p14:tracePt t="20851" x="3683000" y="1587500"/>
          <p14:tracePt t="20867" x="3765550" y="1555750"/>
          <p14:tracePt t="20884" x="3816350" y="1536700"/>
          <p14:tracePt t="20900" x="3841750" y="1530350"/>
          <p14:tracePt t="20917" x="3867150" y="1524000"/>
          <p14:tracePt t="20936" x="3873500" y="1524000"/>
          <p14:tracePt t="20952" x="3879850" y="1524000"/>
          <p14:tracePt t="20967" x="3886200" y="1524000"/>
          <p14:tracePt t="20984" x="3911600" y="1524000"/>
          <p14:tracePt t="21001" x="3917950" y="1524000"/>
          <p14:tracePt t="21034" x="3930650" y="1517650"/>
          <p14:tracePt t="21208" x="3924300" y="1517650"/>
          <p14:tracePt t="21217" x="3917950" y="1517650"/>
          <p14:tracePt t="21225" x="3911600" y="1517650"/>
          <p14:tracePt t="21239" x="3905250" y="1517650"/>
          <p14:tracePt t="21747" x="3930650" y="1517650"/>
          <p14:tracePt t="21755" x="3975100" y="1517650"/>
          <p14:tracePt t="21764" x="4013200" y="1543050"/>
          <p14:tracePt t="21771" x="4057650" y="1549400"/>
          <p14:tracePt t="21788" x="4127500" y="1568450"/>
          <p14:tracePt t="21805" x="4184650" y="1568450"/>
          <p14:tracePt t="21821" x="4216400" y="1574800"/>
          <p14:tracePt t="21839" x="4222750" y="1574800"/>
          <p14:tracePt t="21855" x="4235450" y="1574800"/>
          <p14:tracePt t="22138" x="4241800" y="1574800"/>
          <p14:tracePt t="22144" x="4248150" y="1574800"/>
          <p14:tracePt t="22152" x="4267200" y="1574800"/>
          <p14:tracePt t="22162" x="4292600" y="1581150"/>
          <p14:tracePt t="22179" x="4305300" y="1593850"/>
          <p14:tracePt t="22195" x="4305300" y="1619250"/>
          <p14:tracePt t="22212" x="4305300" y="1631950"/>
          <p14:tracePt t="22229" x="4305300" y="1644650"/>
          <p14:tracePt t="22246" x="4311650" y="1644650"/>
          <p14:tracePt t="22262" x="4311650" y="1651000"/>
          <p14:tracePt t="22467" x="4311650" y="1644650"/>
          <p14:tracePt t="22484" x="4311650" y="1638300"/>
          <p14:tracePt t="22498" x="4311650" y="1631950"/>
          <p14:tracePt t="22682" x="4311650" y="1625600"/>
          <p14:tracePt t="22697" x="4311650" y="1619250"/>
          <p14:tracePt t="22713" x="4311650" y="1606550"/>
          <p14:tracePt t="22721" x="4298950" y="1600200"/>
          <p14:tracePt t="22732" x="4292600" y="1593850"/>
          <p14:tracePt t="22746" x="4292600" y="1587500"/>
          <p14:tracePt t="22756" x="4254500" y="1574800"/>
          <p14:tracePt t="22773" x="4203700" y="1549400"/>
          <p14:tracePt t="22789" x="4184650" y="1536700"/>
          <p14:tracePt t="22806" x="4152900" y="1530350"/>
          <p14:tracePt t="22824" x="4089400" y="1504950"/>
          <p14:tracePt t="22839" x="3962400" y="1460500"/>
          <p14:tracePt t="22856" x="3879850" y="1435100"/>
          <p14:tracePt t="22873" x="3829050" y="1435100"/>
          <p14:tracePt t="22889" x="3778250" y="1428750"/>
          <p14:tracePt t="22906" x="3752850" y="1428750"/>
          <p14:tracePt t="22923" x="3733800" y="1428750"/>
          <p14:tracePt t="22939" x="3727450" y="1428750"/>
          <p14:tracePt t="22956" x="3721100" y="1428750"/>
          <p14:tracePt t="22973" x="3702050" y="1428750"/>
          <p14:tracePt t="22989" x="3695700" y="1428750"/>
          <p14:tracePt t="23006" x="3683000" y="1428750"/>
          <p14:tracePt t="23023" x="3657600" y="1428750"/>
          <p14:tracePt t="23056" x="3651250" y="1428750"/>
          <p14:tracePt t="23081" x="3638550" y="1428750"/>
          <p14:tracePt t="23132" x="3632200" y="1428750"/>
          <p14:tracePt t="23660" x="3613150" y="1428750"/>
          <p14:tracePt t="23668" x="3575050" y="1428750"/>
          <p14:tracePt t="23676" x="3543300" y="1428750"/>
          <p14:tracePt t="23685" x="3530600" y="1435100"/>
          <p14:tracePt t="23755" x="3530600" y="1441450"/>
          <p14:tracePt t="23778" x="3530600" y="1454150"/>
          <p14:tracePt t="23793" x="3530600" y="1460500"/>
          <p14:tracePt t="23940" x="3530600" y="1466850"/>
          <p14:tracePt t="23962" x="3524250" y="1479550"/>
          <p14:tracePt t="25027" x="3517900" y="1479550"/>
          <p14:tracePt t="26659" x="3511550" y="1485900"/>
          <p14:tracePt t="26667" x="3505200" y="1485900"/>
          <p14:tracePt t="26675" x="3492500" y="1485900"/>
          <p14:tracePt t="26690" x="3492500" y="1492250"/>
          <p14:tracePt t="26707" x="3486150" y="1492250"/>
          <p14:tracePt t="26724" x="3479800" y="1492250"/>
          <p14:tracePt t="26733" x="3473450" y="1492250"/>
          <p14:tracePt t="26750" x="3467100" y="1492250"/>
          <p14:tracePt t="26766" x="3460750" y="1492250"/>
          <p14:tracePt t="26812" x="3448050" y="1492250"/>
          <p14:tracePt t="26823" x="3441700" y="1492250"/>
          <p14:tracePt t="26838" x="3435350" y="1498600"/>
          <p14:tracePt t="26842" x="3422650" y="1498600"/>
          <p14:tracePt t="26853" x="3409950" y="1498600"/>
          <p14:tracePt t="26867" x="3359150" y="1517650"/>
          <p14:tracePt t="26883" x="3333750" y="1517650"/>
          <p14:tracePt t="26900" x="3314700" y="1517650"/>
          <p14:tracePt t="26916" x="3302000" y="1524000"/>
          <p14:tracePt t="28948" x="3302000" y="1536700"/>
          <p14:tracePt t="28956" x="3302000" y="1587500"/>
          <p14:tracePt t="28963" x="3314700" y="1651000"/>
          <p14:tracePt t="28974" x="3327400" y="1695450"/>
          <p14:tracePt t="28989" x="3359150" y="1809750"/>
          <p14:tracePt t="29005" x="3390900" y="1885950"/>
          <p14:tracePt t="29022" x="3403600" y="1955800"/>
          <p14:tracePt t="29039" x="3422650" y="2006600"/>
          <p14:tracePt t="29055" x="3422650" y="2025650"/>
          <p14:tracePt t="29072" x="3429000" y="2044700"/>
          <p14:tracePt t="29125" x="3429000" y="2051050"/>
          <p14:tracePt t="29143" x="3429000" y="2063750"/>
          <p14:tracePt t="29147" x="3435350" y="2063750"/>
          <p14:tracePt t="29158" x="3435350" y="2070100"/>
          <p14:tracePt t="29173" x="3441700" y="2082800"/>
          <p14:tracePt t="29189" x="3448050" y="2101850"/>
          <p14:tracePt t="29205" x="3448050" y="2120900"/>
          <p14:tracePt t="29222" x="3454400" y="2139950"/>
          <p14:tracePt t="29256" x="3460750" y="2152650"/>
          <p14:tracePt t="29325" x="3460750" y="2159000"/>
          <p14:tracePt t="29559" x="3460750" y="2165350"/>
          <p14:tracePt t="29564" x="3473450" y="2165350"/>
          <p14:tracePt t="29574" x="3486150" y="2165350"/>
          <p14:tracePt t="29583" x="3505200" y="2165350"/>
          <p14:tracePt t="29600" x="3600450" y="2165350"/>
          <p14:tracePt t="29616" x="3759200" y="2184400"/>
          <p14:tracePt t="29633" x="4000500" y="2216150"/>
          <p14:tracePt t="29650" x="4248150" y="2254250"/>
          <p14:tracePt t="29666" x="4483100" y="2286000"/>
          <p14:tracePt t="29683" x="4743450" y="2311400"/>
          <p14:tracePt t="29700" x="4806950" y="2311400"/>
          <p14:tracePt t="29716" x="4826000" y="2311400"/>
          <p14:tracePt t="30472" x="4832350" y="2311400"/>
          <p14:tracePt t="30478" x="4838700" y="2311400"/>
          <p14:tracePt t="30489" x="4851400" y="2311400"/>
          <p14:tracePt t="30496" x="4883150" y="2311400"/>
          <p14:tracePt t="30513" x="4908550" y="2311400"/>
          <p14:tracePt t="30529" x="4933950" y="2311400"/>
          <p14:tracePt t="30546" x="4940300" y="2311400"/>
          <p14:tracePt t="31013" x="4933950" y="2311400"/>
          <p14:tracePt t="31022" x="4908550" y="2311400"/>
          <p14:tracePt t="31032" x="4876800" y="2311400"/>
          <p14:tracePt t="31039" x="4845050" y="2311400"/>
          <p14:tracePt t="31053" x="4686300" y="2305050"/>
          <p14:tracePt t="31070" x="4457700" y="2266950"/>
          <p14:tracePt t="31087" x="4197350" y="2247900"/>
          <p14:tracePt t="31103" x="3898900" y="2247900"/>
          <p14:tracePt t="31120" x="3619500" y="2216150"/>
          <p14:tracePt t="31137" x="3429000" y="2197100"/>
          <p14:tracePt t="31153" x="3314700" y="2190750"/>
          <p14:tracePt t="31170" x="3232150" y="2171700"/>
          <p14:tracePt t="31538" x="3238500" y="2171700"/>
          <p14:tracePt t="31541" x="3270250" y="2171700"/>
          <p14:tracePt t="31552" x="3308350" y="2171700"/>
          <p14:tracePt t="31562" x="3365500" y="2171700"/>
          <p14:tracePt t="31578" x="3511550" y="2171700"/>
          <p14:tracePt t="31596" x="3689350" y="2171700"/>
          <p14:tracePt t="31612" x="4051300" y="2171700"/>
          <p14:tracePt t="31629" x="4273550" y="2171700"/>
          <p14:tracePt t="31645" x="4432300" y="2171700"/>
          <p14:tracePt t="31662" x="4502150" y="2171700"/>
          <p14:tracePt t="31912" x="4521200" y="2171700"/>
          <p14:tracePt t="31920" x="4540250" y="2171700"/>
          <p14:tracePt t="31929" x="4572000" y="2171700"/>
          <p14:tracePt t="31937" x="4603750" y="2171700"/>
          <p14:tracePt t="31953" x="4718050" y="2171700"/>
          <p14:tracePt t="31970" x="4876800" y="2171700"/>
          <p14:tracePt t="31986" x="4991100" y="2171700"/>
          <p14:tracePt t="32003" x="5054600" y="2171700"/>
          <p14:tracePt t="32020" x="5060950" y="2171700"/>
          <p14:tracePt t="33569" x="5060950" y="2165350"/>
          <p14:tracePt t="33577" x="5054600" y="2139950"/>
          <p14:tracePt t="33586" x="5016500" y="2133600"/>
          <p14:tracePt t="33594" x="4972050" y="2101850"/>
          <p14:tracePt t="33610" x="4794250" y="2044700"/>
          <p14:tracePt t="33627" x="4616450" y="1949450"/>
          <p14:tracePt t="33644" x="4464050" y="1879600"/>
          <p14:tracePt t="33661" x="4311650" y="1809750"/>
          <p14:tracePt t="33677" x="4267200" y="1790700"/>
          <p14:tracePt t="33694" x="4248150" y="1778000"/>
          <p14:tracePt t="33759" x="4241800" y="1778000"/>
          <p14:tracePt t="33775" x="4241800" y="1771650"/>
          <p14:tracePt t="33784" x="4235450" y="1765300"/>
          <p14:tracePt t="33799" x="4222750" y="1752600"/>
          <p14:tracePt t="33846" x="4216400" y="1746250"/>
          <p14:tracePt t="33866" x="4210050" y="1739900"/>
          <p14:tracePt t="33869" x="4203700" y="1739900"/>
          <p14:tracePt t="33883" x="4203700" y="1733550"/>
          <p14:tracePt t="33894" x="4191000" y="1720850"/>
          <p14:tracePt t="33911" x="4184650" y="1714500"/>
          <p14:tracePt t="33927" x="4165600" y="1701800"/>
          <p14:tracePt t="33944" x="4146550" y="1663700"/>
          <p14:tracePt t="33961" x="4127500" y="1644650"/>
          <p14:tracePt t="33977" x="4114800" y="1612900"/>
          <p14:tracePt t="33994" x="4102100" y="1600200"/>
          <p14:tracePt t="34038" x="4089400" y="1587500"/>
          <p14:tracePt t="34089" x="4083050" y="1581150"/>
          <p14:tracePt t="34098" x="4064000" y="1581150"/>
          <p14:tracePt t="34113" x="4044950" y="1581150"/>
          <p14:tracePt t="34121" x="4032250" y="1574800"/>
          <p14:tracePt t="34128" x="4013200" y="1574800"/>
          <p14:tracePt t="34144" x="3924300" y="1568450"/>
          <p14:tracePt t="34161" x="3771900" y="1511300"/>
          <p14:tracePt t="34177" x="3613150" y="1473200"/>
          <p14:tracePt t="34194" x="3467100" y="1428750"/>
          <p14:tracePt t="34211" x="3390900" y="1422400"/>
          <p14:tracePt t="34228" x="3359150" y="1422400"/>
          <p14:tracePt t="34244" x="3352800" y="1422400"/>
          <p14:tracePt t="34793" x="3378200" y="1422400"/>
          <p14:tracePt t="34808" x="3479800" y="1447800"/>
          <p14:tracePt t="34817" x="3549650" y="1479550"/>
          <p14:tracePt t="34834" x="3644900" y="1498600"/>
          <p14:tracePt t="34851" x="3746500" y="1517650"/>
          <p14:tracePt t="34867" x="3816350" y="1524000"/>
          <p14:tracePt t="34884" x="3841750" y="1524000"/>
          <p14:tracePt t="34901" x="3848100" y="1524000"/>
          <p14:tracePt t="34953" x="3848100" y="1530350"/>
          <p14:tracePt t="35095" x="3841750" y="1530350"/>
          <p14:tracePt t="35106" x="3835400" y="1530350"/>
          <p14:tracePt t="35115" x="3822700" y="1530350"/>
          <p14:tracePt t="35121" x="3803650" y="1530350"/>
          <p14:tracePt t="35134" x="3765550" y="1530350"/>
          <p14:tracePt t="35151" x="3708400" y="1530350"/>
          <p14:tracePt t="35168" x="3657600" y="1530350"/>
          <p14:tracePt t="35185" x="3613150" y="1536700"/>
          <p14:tracePt t="35201" x="3594100" y="1536700"/>
          <p14:tracePt t="35218" x="3581400" y="1543050"/>
          <p14:tracePt t="35251" x="3575050" y="1543050"/>
          <p14:tracePt t="35387" x="3568700" y="1543050"/>
          <p14:tracePt t="35401" x="3562350" y="1549400"/>
          <p14:tracePt t="35475" x="3549650" y="1549400"/>
          <p14:tracePt t="35481" x="3543300" y="1549400"/>
          <p14:tracePt t="35490" x="3536950" y="1549400"/>
          <p14:tracePt t="35502" x="3511550" y="1549400"/>
          <p14:tracePt t="35518" x="3486150" y="1549400"/>
          <p14:tracePt t="35535" x="3467100" y="1549400"/>
          <p14:tracePt t="35551" x="3460750" y="1549400"/>
          <p14:tracePt t="35975" x="3454400" y="1555750"/>
          <p14:tracePt t="36023" x="3460750" y="1568450"/>
          <p14:tracePt t="36031" x="3473450" y="1574800"/>
          <p14:tracePt t="36039" x="3498850" y="1574800"/>
          <p14:tracePt t="36049" x="3530600" y="1581150"/>
          <p14:tracePt t="36065" x="3587750" y="1587500"/>
          <p14:tracePt t="36082" x="3632200" y="1587500"/>
          <p14:tracePt t="36099" x="3657600" y="1587500"/>
          <p14:tracePt t="36216" x="3670300" y="1587500"/>
          <p14:tracePt t="36239" x="3676650" y="1587500"/>
          <p14:tracePt t="36247" x="3683000" y="1587500"/>
          <p14:tracePt t="36255" x="3702050" y="1587500"/>
          <p14:tracePt t="36265" x="3714750" y="1587500"/>
          <p14:tracePt t="36282" x="3746500" y="1587500"/>
          <p14:tracePt t="36299" x="3790950" y="1587500"/>
          <p14:tracePt t="36315" x="3835400" y="1587500"/>
          <p14:tracePt t="36332" x="3886200" y="1587500"/>
          <p14:tracePt t="36349" x="3949700" y="1587500"/>
          <p14:tracePt t="36367" x="4038600" y="1587500"/>
          <p14:tracePt t="36382" x="4089400" y="1587500"/>
          <p14:tracePt t="36399" x="4121150" y="1587500"/>
          <p14:tracePt t="36416" x="4140200" y="1587500"/>
          <p14:tracePt t="36432" x="4152900" y="1587500"/>
          <p14:tracePt t="36449" x="4178300" y="1587500"/>
          <p14:tracePt t="36466" x="4203700" y="1587500"/>
          <p14:tracePt t="36483" x="4248150" y="1587500"/>
          <p14:tracePt t="36499" x="4292600" y="1587500"/>
          <p14:tracePt t="36516" x="4337050" y="1587500"/>
          <p14:tracePt t="36532" x="4381500" y="1587500"/>
          <p14:tracePt t="36550" x="4406900" y="1587500"/>
          <p14:tracePt t="36567" x="4438650" y="1587500"/>
          <p14:tracePt t="36582" x="4457700" y="1587500"/>
          <p14:tracePt t="36599" x="4470400" y="1587500"/>
          <p14:tracePt t="36616" x="4483100" y="1587500"/>
          <p14:tracePt t="36632" x="4489450" y="1587500"/>
          <p14:tracePt t="36649" x="4502150" y="1587500"/>
          <p14:tracePt t="36666" x="4514850" y="1581150"/>
          <p14:tracePt t="36682" x="4533900" y="1581150"/>
          <p14:tracePt t="36699" x="4578350" y="1581150"/>
          <p14:tracePt t="36716" x="4616450" y="1581150"/>
          <p14:tracePt t="36732" x="4673600" y="1574800"/>
          <p14:tracePt t="36750" x="4711700" y="1568450"/>
          <p14:tracePt t="36754" x="4737100" y="1568450"/>
          <p14:tracePt t="36766" x="4768850" y="1562100"/>
          <p14:tracePt t="36782" x="4787900" y="1555750"/>
          <p14:tracePt t="36799" x="4794250" y="1549400"/>
          <p14:tracePt t="36816" x="4806950" y="1549400"/>
          <p14:tracePt t="36832" x="4813300" y="1549400"/>
          <p14:tracePt t="36849" x="4819650" y="1549400"/>
          <p14:tracePt t="36866" x="4832350" y="1543050"/>
          <p14:tracePt t="36883" x="4838700" y="1543050"/>
          <p14:tracePt t="36900" x="4857750" y="1543050"/>
          <p14:tracePt t="36916" x="4876800" y="1543050"/>
          <p14:tracePt t="36933" x="4889500" y="1536700"/>
          <p14:tracePt t="36950" x="4914900" y="1524000"/>
          <p14:tracePt t="36966" x="4959350" y="1517650"/>
          <p14:tracePt t="36983" x="5022850" y="1511300"/>
          <p14:tracePt t="37000" x="5080000" y="1511300"/>
          <p14:tracePt t="37016" x="5130800" y="1511300"/>
          <p14:tracePt t="37033" x="5175250" y="1511300"/>
          <p14:tracePt t="37050" x="5187950" y="1504950"/>
          <p14:tracePt t="37066" x="5194300" y="1498600"/>
          <p14:tracePt t="38256" x="5207000" y="1498600"/>
          <p14:tracePt t="38272" x="5213350" y="1498600"/>
          <p14:tracePt t="38329" x="5219700" y="1498600"/>
          <p14:tracePt t="38336" x="5226050" y="1504950"/>
          <p14:tracePt t="38346" x="5232400" y="1504950"/>
          <p14:tracePt t="38363" x="5276850" y="1511300"/>
          <p14:tracePt t="38379" x="5353050" y="1530350"/>
          <p14:tracePt t="38396" x="5429250" y="1530350"/>
          <p14:tracePt t="38413" x="5537200" y="1530350"/>
          <p14:tracePt t="38429" x="5645150" y="1530350"/>
          <p14:tracePt t="38446" x="5721350" y="1524000"/>
          <p14:tracePt t="38463" x="5803900" y="1511300"/>
          <p14:tracePt t="38479" x="5842000" y="1498600"/>
          <p14:tracePt t="38496" x="5848350" y="1492250"/>
          <p14:tracePt t="38530" x="5854700" y="1492250"/>
          <p14:tracePt t="38547" x="5867400" y="1492250"/>
          <p14:tracePt t="38572" x="5873750" y="1492250"/>
          <p14:tracePt t="38580" x="5880100" y="1492250"/>
          <p14:tracePt t="38597" x="5892800" y="1492250"/>
          <p14:tracePt t="38613" x="5899150" y="1492250"/>
          <p14:tracePt t="38697" x="5911850" y="1492250"/>
          <p14:tracePt t="38705" x="5918200" y="1492250"/>
          <p14:tracePt t="38731" x="5930900" y="1485900"/>
          <p14:tracePt t="38931" x="5937250" y="1485900"/>
          <p14:tracePt t="38963" x="5943600" y="1485900"/>
          <p14:tracePt t="38970" x="5949950" y="1485900"/>
          <p14:tracePt t="38978" x="5956300" y="1492250"/>
          <p14:tracePt t="38989" x="5962650" y="1492250"/>
          <p14:tracePt t="39006" x="5981700" y="1498600"/>
          <p14:tracePt t="39022" x="6019800" y="1511300"/>
          <p14:tracePt t="39041" x="6051550" y="1524000"/>
          <p14:tracePt t="39055" x="6096000" y="1536700"/>
          <p14:tracePt t="39072" x="6121400" y="1549400"/>
          <p14:tracePt t="39089" x="6159500" y="1549400"/>
          <p14:tracePt t="39105" x="6197600" y="1562100"/>
          <p14:tracePt t="39122" x="6223000" y="1562100"/>
          <p14:tracePt t="39139" x="6242050" y="1562100"/>
          <p14:tracePt t="39156" x="6267450" y="1574800"/>
          <p14:tracePt t="39172" x="6311900" y="1581150"/>
          <p14:tracePt t="39189" x="6356350" y="1587500"/>
          <p14:tracePt t="39206" x="6400800" y="1593850"/>
          <p14:tracePt t="39222" x="6457950" y="1593850"/>
          <p14:tracePt t="39239" x="6572250" y="1612900"/>
          <p14:tracePt t="39256" x="6623050" y="1612900"/>
          <p14:tracePt t="39272" x="6680200" y="1612900"/>
          <p14:tracePt t="39289" x="6737350" y="1612900"/>
          <p14:tracePt t="39306" x="6788150" y="1612900"/>
          <p14:tracePt t="39322" x="6845300" y="1612900"/>
          <p14:tracePt t="39339" x="6896100" y="1612900"/>
          <p14:tracePt t="39356" x="6953250" y="1612900"/>
          <p14:tracePt t="39372" x="7004050" y="1625600"/>
          <p14:tracePt t="39389" x="7048500" y="1625600"/>
          <p14:tracePt t="39406" x="7118350" y="1625600"/>
          <p14:tracePt t="39424" x="7213600" y="1625600"/>
          <p14:tracePt t="39440" x="7302500" y="1625600"/>
          <p14:tracePt t="39456" x="7397750" y="1625600"/>
          <p14:tracePt t="39473" x="7480300" y="1625600"/>
          <p14:tracePt t="39489" x="7550150" y="1625600"/>
          <p14:tracePt t="39506" x="7626350" y="1625600"/>
          <p14:tracePt t="39522" x="7670800" y="1625600"/>
          <p14:tracePt t="39539" x="7727950" y="1612900"/>
          <p14:tracePt t="39556" x="7772400" y="1612900"/>
          <p14:tracePt t="39573" x="7810500" y="1612900"/>
          <p14:tracePt t="39590" x="7835900" y="1612900"/>
          <p14:tracePt t="39606" x="7854950" y="1612900"/>
          <p14:tracePt t="39625" x="7874000" y="1612900"/>
          <p14:tracePt t="39640" x="7874000" y="1606550"/>
          <p14:tracePt t="39656" x="7886700" y="1600200"/>
          <p14:tracePt t="39673" x="7893050" y="1600200"/>
          <p14:tracePt t="39689" x="7899400" y="1593850"/>
          <p14:tracePt t="39706" x="7905750" y="1593850"/>
          <p14:tracePt t="39723" x="7912100" y="1587500"/>
          <p14:tracePt t="39796" x="7918450" y="1587500"/>
          <p14:tracePt t="39813" x="7924800" y="1581150"/>
          <p14:tracePt t="39865" x="7931150" y="1581150"/>
          <p14:tracePt t="39897" x="7943850" y="1574800"/>
          <p14:tracePt t="39921" x="7943850" y="1568450"/>
          <p14:tracePt t="39937" x="7950200" y="1562100"/>
          <p14:tracePt t="39953" x="7962900" y="1562100"/>
          <p14:tracePt t="43589" x="7962900" y="1555750"/>
          <p14:tracePt t="43597" x="7962900" y="1549400"/>
          <p14:tracePt t="43605" x="7969250" y="1549400"/>
          <p14:tracePt t="43620" x="7969250" y="1543050"/>
          <p14:tracePt t="43631" x="7969250" y="1536700"/>
          <p14:tracePt t="43648" x="7969250" y="1530350"/>
          <p14:tracePt t="44876" x="7962900" y="1530350"/>
          <p14:tracePt t="44883" x="7956550" y="1530350"/>
          <p14:tracePt t="44899" x="7937500" y="1530350"/>
          <p14:tracePt t="44915" x="7931150" y="1530350"/>
          <p14:tracePt t="44923" x="7918450" y="1543050"/>
          <p14:tracePt t="44933" x="7905750" y="1543050"/>
          <p14:tracePt t="44950" x="7867650" y="1562100"/>
          <p14:tracePt t="44966" x="7791450" y="1587500"/>
          <p14:tracePt t="44983" x="7670800" y="1631950"/>
          <p14:tracePt t="45000" x="7486650" y="1676400"/>
          <p14:tracePt t="45017" x="7277100" y="1733550"/>
          <p14:tracePt t="45033" x="7042150" y="1771650"/>
          <p14:tracePt t="45051" x="6559550" y="1835150"/>
          <p14:tracePt t="45067" x="6083300" y="1898650"/>
          <p14:tracePt t="45083" x="5537200" y="1993900"/>
          <p14:tracePt t="45100" x="5124450" y="2070100"/>
          <p14:tracePt t="45116" x="4826000" y="2133600"/>
          <p14:tracePt t="45133" x="4565650" y="2216150"/>
          <p14:tracePt t="45150" x="4356100" y="2260600"/>
          <p14:tracePt t="45167" x="4235450" y="2298700"/>
          <p14:tracePt t="45183" x="4159250" y="2324100"/>
          <p14:tracePt t="45200" x="4114800" y="2343150"/>
          <p14:tracePt t="45216" x="4102100" y="2343150"/>
          <p14:tracePt t="45233" x="4095750" y="2343150"/>
          <p14:tracePt t="45250" x="4089400" y="2349500"/>
          <p14:tracePt t="45267" x="4051300" y="2368550"/>
          <p14:tracePt t="45283" x="4032250" y="2393950"/>
          <p14:tracePt t="45300" x="4006850" y="2406650"/>
          <p14:tracePt t="45316" x="3994150" y="2413000"/>
          <p14:tracePt t="45333" x="3987800" y="2419350"/>
          <p14:tracePt t="45350" x="3962400" y="2419350"/>
          <p14:tracePt t="45367" x="3930650" y="2419350"/>
          <p14:tracePt t="45383" x="3911600" y="2413000"/>
          <p14:tracePt t="45400" x="3898900" y="2413000"/>
          <p14:tracePt t="45932" x="3898900" y="2400300"/>
          <p14:tracePt t="45941" x="3917950" y="2393950"/>
          <p14:tracePt t="45947" x="3930650" y="2387600"/>
          <p14:tracePt t="45958" x="3937000" y="2387600"/>
          <p14:tracePt t="45973" x="3949700" y="2387600"/>
          <p14:tracePt t="46006" x="3949700" y="2368550"/>
          <p14:tracePt t="46022" x="3949700" y="2362200"/>
          <p14:tracePt t="46039" x="3943350" y="2336800"/>
          <p14:tracePt t="46056" x="3924300" y="2317750"/>
          <p14:tracePt t="46072" x="3905250" y="2305050"/>
          <p14:tracePt t="46089" x="3886200" y="2273300"/>
          <p14:tracePt t="46106" x="3860800" y="2216150"/>
          <p14:tracePt t="46122" x="3848100" y="2171700"/>
          <p14:tracePt t="46139" x="3841750" y="2139950"/>
          <p14:tracePt t="46156" x="3822700" y="2108200"/>
          <p14:tracePt t="46173" x="3797300" y="2076450"/>
          <p14:tracePt t="46189" x="3759200" y="2038350"/>
          <p14:tracePt t="46206" x="3733800" y="2006600"/>
          <p14:tracePt t="46223" x="3695700" y="1981200"/>
          <p14:tracePt t="46239" x="3638550" y="1955800"/>
          <p14:tracePt t="46256" x="3606800" y="1943100"/>
          <p14:tracePt t="46263" x="3581400" y="1930400"/>
          <p14:tracePt t="46275" x="3556000" y="1924050"/>
          <p14:tracePt t="46289" x="3517900" y="1911350"/>
          <p14:tracePt t="46306" x="3486150" y="1905000"/>
          <p14:tracePt t="46323" x="3460750" y="1898650"/>
          <p14:tracePt t="46339" x="3448050" y="1898650"/>
          <p14:tracePt t="46356" x="3435350" y="1898650"/>
          <p14:tracePt t="46373" x="3409950" y="1898650"/>
          <p14:tracePt t="46389" x="3397250" y="1898650"/>
          <p14:tracePt t="46406" x="3390900" y="1898650"/>
          <p14:tracePt t="46423" x="3378200" y="1898650"/>
          <p14:tracePt t="46440" x="3352800" y="1911350"/>
          <p14:tracePt t="46456" x="3327400" y="1930400"/>
          <p14:tracePt t="46473" x="3314700" y="1930400"/>
          <p14:tracePt t="46492" x="3308350" y="1936750"/>
          <p14:tracePt t="46506" x="3302000" y="1943100"/>
          <p14:tracePt t="46523" x="3276600" y="1955800"/>
          <p14:tracePt t="46539" x="3251200" y="1981200"/>
          <p14:tracePt t="46556" x="3238500" y="1993900"/>
          <p14:tracePt t="46573" x="3232150" y="2000250"/>
          <p14:tracePt t="46589" x="3232150" y="2006600"/>
          <p14:tracePt t="46711" x="3232150" y="2012950"/>
          <p14:tracePt t="46729" x="3232150" y="2019300"/>
          <p14:tracePt t="46734" x="3238500" y="2025650"/>
          <p14:tracePt t="46748" x="3244850" y="2032000"/>
          <p14:tracePt t="46756" x="3244850" y="2038350"/>
          <p14:tracePt t="46773" x="3251200" y="2038350"/>
          <p14:tracePt t="46839" x="3257550" y="2038350"/>
          <p14:tracePt t="46847" x="3257550" y="2044700"/>
          <p14:tracePt t="46857" x="3257550" y="2051050"/>
          <p14:tracePt t="46873" x="3257550" y="2070100"/>
          <p14:tracePt t="46890" x="3257550" y="2076450"/>
          <p14:tracePt t="46907" x="3257550" y="2082800"/>
          <p14:tracePt t="47095" x="3257550" y="2089150"/>
          <p14:tracePt t="47156" x="3251200" y="2101850"/>
          <p14:tracePt t="47206" x="3244850" y="2108200"/>
          <p14:tracePt t="47422" x="3251200" y="2108200"/>
          <p14:tracePt t="47431" x="3257550" y="2108200"/>
          <p14:tracePt t="47446" x="3270250" y="2108200"/>
          <p14:tracePt t="47453" x="3289300" y="2108200"/>
          <p14:tracePt t="47463" x="3295650" y="2108200"/>
          <p14:tracePt t="47479" x="3340100" y="2108200"/>
          <p14:tracePt t="47496" x="3371850" y="2108200"/>
          <p14:tracePt t="47512" x="3416300" y="2108200"/>
          <p14:tracePt t="47529" x="3460750" y="2108200"/>
          <p14:tracePt t="47546" x="3498850" y="2108200"/>
          <p14:tracePt t="47562" x="3549650" y="2108200"/>
          <p14:tracePt t="47579" x="3632200" y="2127250"/>
          <p14:tracePt t="47596" x="3670300" y="2127250"/>
          <p14:tracePt t="47612" x="3727450" y="2133600"/>
          <p14:tracePt t="47629" x="3797300" y="2133600"/>
          <p14:tracePt t="47646" x="3873500" y="2133600"/>
          <p14:tracePt t="47662" x="3968750" y="2133600"/>
          <p14:tracePt t="47679" x="4083050" y="2133600"/>
          <p14:tracePt t="47696" x="4191000" y="2133600"/>
          <p14:tracePt t="47713" x="4305300" y="2133600"/>
          <p14:tracePt t="47729" x="4438650" y="2133600"/>
          <p14:tracePt t="47746" x="4552950" y="2133600"/>
          <p14:tracePt t="47753" x="4597400" y="2133600"/>
          <p14:tracePt t="47763" x="4660900" y="2133600"/>
          <p14:tracePt t="47779" x="4743450" y="2133600"/>
          <p14:tracePt t="47796" x="4851400" y="2133600"/>
          <p14:tracePt t="47813" x="4908550" y="2133600"/>
          <p14:tracePt t="47830" x="4946650" y="2133600"/>
          <p14:tracePt t="47846" x="4972050" y="2133600"/>
          <p14:tracePt t="47863" x="4984750" y="2133600"/>
          <p14:tracePt t="47880" x="4991100" y="2133600"/>
          <p14:tracePt t="47896" x="4997450" y="2133600"/>
          <p14:tracePt t="47930" x="5003800" y="2133600"/>
          <p14:tracePt t="48549" x="4927600" y="2133600"/>
          <p14:tracePt t="48557" x="4781550" y="2133600"/>
          <p14:tracePt t="48564" x="4591050" y="2133600"/>
          <p14:tracePt t="48578" x="4330700" y="2133600"/>
          <p14:tracePt t="48590" x="3886200" y="2101850"/>
          <p14:tracePt t="48607" x="3536950" y="2101850"/>
          <p14:tracePt t="48623" x="3302000" y="2101850"/>
          <p14:tracePt t="48640" x="3162300" y="2095500"/>
          <p14:tracePt t="48657" x="3124200" y="2089150"/>
          <p14:tracePt t="49151" x="3136900" y="2089150"/>
          <p14:tracePt t="49157" x="3175000" y="2089150"/>
          <p14:tracePt t="49165" x="3263900" y="2063750"/>
          <p14:tracePt t="49175" x="3327400" y="2063750"/>
          <p14:tracePt t="49192" x="3479800" y="2044700"/>
          <p14:tracePt t="49208" x="3638550" y="2012950"/>
          <p14:tracePt t="49225" x="3803650" y="1987550"/>
          <p14:tracePt t="49241" x="3917950" y="1981200"/>
          <p14:tracePt t="49259" x="3987800" y="1981200"/>
          <p14:tracePt t="49265" x="4013200" y="1981200"/>
          <p14:tracePt t="49275" x="4019550" y="1981200"/>
          <p14:tracePt t="49292" x="4038600" y="1981200"/>
          <p14:tracePt t="49308" x="4057650" y="1981200"/>
          <p14:tracePt t="49325" x="4076700" y="1981200"/>
          <p14:tracePt t="49341" x="4102100" y="1981200"/>
          <p14:tracePt t="49358" x="4127500" y="1987550"/>
          <p14:tracePt t="49375" x="4146550" y="1987550"/>
          <p14:tracePt t="49392" x="4159250" y="1987550"/>
          <p14:tracePt t="49438" x="4165600" y="1987550"/>
          <p14:tracePt t="49449" x="4178300" y="1987550"/>
          <p14:tracePt t="49458" x="4210050" y="2006600"/>
          <p14:tracePt t="49476" x="4298950" y="2025650"/>
          <p14:tracePt t="49492" x="4432300" y="2051050"/>
          <p14:tracePt t="49508" x="4629150" y="2051050"/>
          <p14:tracePt t="49525" x="4718050" y="2051050"/>
          <p14:tracePt t="49542" x="4775200" y="2038350"/>
          <p14:tracePt t="49559" x="4806950" y="2025650"/>
          <p14:tracePt t="49680" x="4819650" y="2025650"/>
          <p14:tracePt t="49689" x="4826000" y="2025650"/>
          <p14:tracePt t="49702" x="4832350" y="2025650"/>
          <p14:tracePt t="49727" x="4838700" y="2025650"/>
          <p14:tracePt t="49741" x="4845050" y="2025650"/>
          <p14:tracePt t="50182" x="4851400" y="2025650"/>
          <p14:tracePt t="50205" x="4857750" y="2025650"/>
          <p14:tracePt t="50272" x="4870450" y="2025650"/>
          <p14:tracePt t="50288" x="4876800" y="2025650"/>
          <p14:tracePt t="50298" x="4883150" y="2025650"/>
          <p14:tracePt t="50306" x="4889500" y="2025650"/>
          <p14:tracePt t="50323" x="4927600" y="2025650"/>
          <p14:tracePt t="50340" x="4953000" y="2025650"/>
          <p14:tracePt t="50357" x="5010150" y="2025650"/>
          <p14:tracePt t="50372" x="5022850" y="2025650"/>
          <p14:tracePt t="50389" x="5099050" y="2025650"/>
          <p14:tracePt t="50406" x="5156200" y="2038350"/>
          <p14:tracePt t="50423" x="5200650" y="2089150"/>
          <p14:tracePt t="50439" x="5213350" y="2152650"/>
          <p14:tracePt t="50456" x="5213350" y="2159000"/>
          <p14:tracePt t="50529" x="5238750" y="2165350"/>
          <p14:tracePt t="50536" x="5232400" y="2171700"/>
          <p14:tracePt t="50548" x="5219700" y="2171700"/>
          <p14:tracePt t="50639" x="5213350" y="2171700"/>
          <p14:tracePt t="50657" x="5207000" y="2171700"/>
          <p14:tracePt t="50680" x="5181600" y="2178050"/>
          <p14:tracePt t="50744" x="5175250" y="2178050"/>
          <p14:tracePt t="50751" x="5168900" y="2178050"/>
          <p14:tracePt t="50761" x="5162550" y="2178050"/>
          <p14:tracePt t="50777" x="5156200" y="2159000"/>
          <p14:tracePt t="50790" x="5143500" y="2152650"/>
          <p14:tracePt t="50807" x="5137150" y="2146300"/>
          <p14:tracePt t="50897" x="5181600" y="2146300"/>
          <p14:tracePt t="50906" x="5245100" y="2146300"/>
          <p14:tracePt t="50913" x="5327650" y="2146300"/>
          <p14:tracePt t="50923" x="5435600" y="2146300"/>
          <p14:tracePt t="50940" x="5695950" y="2184400"/>
          <p14:tracePt t="50956" x="6146800" y="2235200"/>
          <p14:tracePt t="50973" x="6838950" y="2298700"/>
          <p14:tracePt t="50990" x="7207250" y="2298700"/>
          <p14:tracePt t="51006" x="7385050" y="2298700"/>
          <p14:tracePt t="51023" x="7499350" y="2286000"/>
          <p14:tracePt t="51040" x="7531100" y="2266950"/>
          <p14:tracePt t="51056" x="7537450" y="2260600"/>
          <p14:tracePt t="51166" x="7543800" y="2260600"/>
          <p14:tracePt t="51175" x="7556500" y="2260600"/>
          <p14:tracePt t="51182" x="7575550" y="2260600"/>
          <p14:tracePt t="51192" x="7581900" y="2260600"/>
          <p14:tracePt t="51207" x="7639050" y="2260600"/>
          <p14:tracePt t="51224" x="7683500" y="2260600"/>
          <p14:tracePt t="51240" x="7715250" y="2260600"/>
          <p14:tracePt t="51257" x="7727950" y="2260600"/>
          <p14:tracePt t="51414" x="7721600" y="2260600"/>
          <p14:tracePt t="52282" x="7715250" y="2260600"/>
          <p14:tracePt t="52305" x="7708900" y="2260600"/>
          <p14:tracePt t="52314" x="7696200" y="2260600"/>
          <p14:tracePt t="52321" x="7689850" y="2260600"/>
          <p14:tracePt t="52338" x="7639050" y="2260600"/>
          <p14:tracePt t="52354" x="7537450" y="2260600"/>
          <p14:tracePt t="52371" x="7442200" y="2260600"/>
          <p14:tracePt t="52388" x="7359650" y="2273300"/>
          <p14:tracePt t="52406" x="7321550" y="2279650"/>
          <p14:tracePt t="52421" x="7283450" y="2292350"/>
          <p14:tracePt t="52536" x="7277100" y="2292350"/>
          <p14:tracePt t="52632" x="7270750" y="2292350"/>
          <p14:tracePt t="52890" x="7258050" y="2292350"/>
          <p14:tracePt t="52895" x="7245350" y="2292350"/>
          <p14:tracePt t="52911" x="7226300" y="2292350"/>
          <p14:tracePt t="52927" x="7219950" y="2292350"/>
          <p14:tracePt t="52953" x="7207250" y="2292350"/>
          <p14:tracePt t="53258" x="7207250" y="2286000"/>
          <p14:tracePt t="53383" x="7207250" y="2279650"/>
          <p14:tracePt t="53771" x="7207250" y="2273300"/>
          <p14:tracePt t="53778" x="7207250" y="2266950"/>
          <p14:tracePt t="53785" x="7194550" y="2260600"/>
          <p14:tracePt t="53795" x="7188200" y="2254250"/>
          <p14:tracePt t="53812" x="7181850" y="2241550"/>
          <p14:tracePt t="53971" x="7175500" y="2235200"/>
          <p14:tracePt t="54138" x="7169150" y="2222500"/>
          <p14:tracePt t="54176" x="7162800" y="2222500"/>
          <p14:tracePt t="54192" x="7156450" y="2216150"/>
          <p14:tracePt t="54215" x="7156450" y="2209800"/>
          <p14:tracePt t="54256" x="7150100" y="2203450"/>
          <p14:tracePt t="54288" x="7137400" y="2197100"/>
          <p14:tracePt t="54296" x="7131050" y="2197100"/>
          <p14:tracePt t="54311" x="7131050" y="2190750"/>
          <p14:tracePt t="54319" x="7124700" y="2190750"/>
          <p14:tracePt t="54329" x="7112000" y="2184400"/>
          <p14:tracePt t="54346" x="7080250" y="2184400"/>
          <p14:tracePt t="54362" x="7042150" y="2184400"/>
          <p14:tracePt t="54379" x="6997700" y="2184400"/>
          <p14:tracePt t="54396" x="6985000" y="2184400"/>
          <p14:tracePt t="55009" x="6991350" y="2184400"/>
          <p14:tracePt t="55016" x="7010400" y="2184400"/>
          <p14:tracePt t="55024" x="7029450" y="2190750"/>
          <p14:tracePt t="55033" x="7054850" y="2190750"/>
          <p14:tracePt t="55050" x="7105650" y="2209800"/>
          <p14:tracePt t="55066" x="7143750" y="2222500"/>
          <p14:tracePt t="55083" x="7175500" y="2235200"/>
          <p14:tracePt t="55152" x="7124700" y="2235200"/>
          <p14:tracePt t="55160" x="7061200" y="2228850"/>
          <p14:tracePt t="55170" x="6985000" y="2216150"/>
          <p14:tracePt t="55184" x="6832600" y="2190750"/>
          <p14:tracePt t="55200" x="6635750" y="2178050"/>
          <p14:tracePt t="55217" x="6216650" y="2120900"/>
          <p14:tracePt t="55233" x="5524500" y="2000250"/>
          <p14:tracePt t="55250" x="4800600" y="1924050"/>
          <p14:tracePt t="55257" x="4457700" y="1924050"/>
          <p14:tracePt t="55267" x="4171950" y="1924050"/>
          <p14:tracePt t="55283" x="3765550" y="1924050"/>
          <p14:tracePt t="55300" x="3505200" y="1924050"/>
          <p14:tracePt t="55317" x="3397250" y="1924050"/>
          <p14:tracePt t="55333" x="3365500" y="1936750"/>
          <p14:tracePt t="55350" x="3365500" y="1943100"/>
          <p14:tracePt t="55366" x="3371850" y="1981200"/>
          <p14:tracePt t="55383" x="3384550" y="2000250"/>
          <p14:tracePt t="55400" x="3397250" y="2012950"/>
          <p14:tracePt t="55433" x="3397250" y="2025650"/>
          <p14:tracePt t="55450" x="3397250" y="2032000"/>
          <p14:tracePt t="55467" x="3397250" y="2038350"/>
          <p14:tracePt t="55484" x="3397250" y="2044700"/>
          <p14:tracePt t="55500" x="3397250" y="2051050"/>
          <p14:tracePt t="55517" x="3390900" y="2057400"/>
          <p14:tracePt t="55534" x="3384550" y="2063750"/>
          <p14:tracePt t="55553" x="3321050" y="2063750"/>
          <p14:tracePt t="55567" x="3282950" y="2063750"/>
          <p14:tracePt t="55583" x="3175000" y="2076450"/>
          <p14:tracePt t="55600" x="3162300" y="2082800"/>
          <p14:tracePt t="55617" x="3155950" y="2082800"/>
          <p14:tracePt t="56057" x="3168650" y="2082800"/>
          <p14:tracePt t="56064" x="3206750" y="2082800"/>
          <p14:tracePt t="56073" x="3263900" y="2082800"/>
          <p14:tracePt t="56081" x="3340100" y="2082800"/>
          <p14:tracePt t="56098" x="3517900" y="2082800"/>
          <p14:tracePt t="56114" x="3727450" y="2082800"/>
          <p14:tracePt t="56131" x="3924300" y="2076450"/>
          <p14:tracePt t="56147" x="4108450" y="2076450"/>
          <p14:tracePt t="56165" x="4241800" y="2076450"/>
          <p14:tracePt t="56181" x="4337050" y="2076450"/>
          <p14:tracePt t="56197" x="4394200" y="2076450"/>
          <p14:tracePt t="56215" x="4445000" y="2076450"/>
          <p14:tracePt t="56233" x="4495800" y="2076450"/>
          <p14:tracePt t="56339" x="4502150" y="2076450"/>
          <p14:tracePt t="56371" x="4540250" y="2089150"/>
          <p14:tracePt t="56379" x="4635500" y="2108200"/>
          <p14:tracePt t="56387" x="4756150" y="2127250"/>
          <p14:tracePt t="56398" x="4908550" y="2133600"/>
          <p14:tracePt t="56417" x="5238750" y="2178050"/>
          <p14:tracePt t="56431" x="5842000" y="2178050"/>
          <p14:tracePt t="56447" x="6134100" y="2178050"/>
          <p14:tracePt t="56465" x="6330950" y="2190750"/>
          <p14:tracePt t="56481" x="6426200" y="2190750"/>
          <p14:tracePt t="56498" x="6457950" y="2190750"/>
          <p14:tracePt t="56514" x="6464300" y="2190750"/>
          <p14:tracePt t="57012" x="6464300" y="2197100"/>
          <p14:tracePt t="57019" x="6457950" y="2203450"/>
          <p14:tracePt t="57026" x="6438900" y="2203450"/>
          <p14:tracePt t="57036" x="6426200" y="2203450"/>
          <p14:tracePt t="57053" x="6369050" y="2209800"/>
          <p14:tracePt t="57070" x="6261100" y="2222500"/>
          <p14:tracePt t="57086" x="6159500" y="2228850"/>
          <p14:tracePt t="57107" x="6076950" y="2228850"/>
          <p14:tracePt t="57119" x="6057900" y="2235200"/>
          <p14:tracePt t="57202" x="6045200" y="2235200"/>
          <p14:tracePt t="57209" x="6038850" y="2235200"/>
          <p14:tracePt t="57220" x="6019800" y="2235200"/>
          <p14:tracePt t="57236" x="5994400" y="2235200"/>
          <p14:tracePt t="57253" x="5949950" y="2228850"/>
          <p14:tracePt t="57260" x="5930900" y="2228850"/>
          <p14:tracePt t="57270" x="5892800" y="2203450"/>
          <p14:tracePt t="57286" x="5842000" y="2197100"/>
          <p14:tracePt t="57303" x="5791200" y="2190750"/>
          <p14:tracePt t="57320" x="5765800" y="2190750"/>
          <p14:tracePt t="57385" x="5759450" y="2190750"/>
          <p14:tracePt t="57419" x="5753100" y="2190750"/>
          <p14:tracePt t="57596" x="5765800" y="2190750"/>
          <p14:tracePt t="57604" x="5791200" y="2190750"/>
          <p14:tracePt t="57612" x="5822950" y="2197100"/>
          <p14:tracePt t="57621" x="5854700" y="2203450"/>
          <p14:tracePt t="57637" x="5943600" y="2216150"/>
          <p14:tracePt t="57654" x="6013450" y="2222500"/>
          <p14:tracePt t="57670" x="6057900" y="2235200"/>
          <p14:tracePt t="57687" x="6070600" y="2235200"/>
          <p14:tracePt t="57869" x="6076950" y="2235200"/>
          <p14:tracePt t="57878" x="6076950" y="2222500"/>
          <p14:tracePt t="57887" x="6076950" y="2184400"/>
          <p14:tracePt t="57910" x="6038850" y="2133600"/>
          <p14:tracePt t="57926" x="6013450" y="2089150"/>
          <p14:tracePt t="57943" x="5981700" y="2044700"/>
          <p14:tracePt t="57962" x="5956300" y="1987550"/>
          <p14:tracePt t="57976" x="5943600" y="1962150"/>
          <p14:tracePt t="57993" x="5924550" y="1924050"/>
          <p14:tracePt t="58010" x="5924550" y="1892300"/>
          <p14:tracePt t="58026" x="5918200" y="1866900"/>
          <p14:tracePt t="58043" x="5905500" y="1835150"/>
          <p14:tracePt t="58060" x="5905500" y="1816100"/>
          <p14:tracePt t="58076" x="5905500" y="1790700"/>
          <p14:tracePt t="58093" x="5905500" y="1758950"/>
          <p14:tracePt t="58110" x="5905500" y="1739900"/>
          <p14:tracePt t="58126" x="5905500" y="1727200"/>
          <p14:tracePt t="58143" x="5905500" y="1720850"/>
          <p14:tracePt t="58371" x="5911850" y="1739900"/>
          <p14:tracePt t="58377" x="5911850" y="1752600"/>
          <p14:tracePt t="58385" x="5930900" y="1784350"/>
          <p14:tracePt t="58393" x="5943600" y="1803400"/>
          <p14:tracePt t="58410" x="5975350" y="1854200"/>
          <p14:tracePt t="58427" x="6000750" y="1898650"/>
          <p14:tracePt t="58443" x="6019800" y="1955800"/>
          <p14:tracePt t="58460" x="6038850" y="1993900"/>
          <p14:tracePt t="58477" x="6057900" y="2032000"/>
          <p14:tracePt t="58493" x="6064250" y="2070100"/>
          <p14:tracePt t="58510" x="6083300" y="2101850"/>
          <p14:tracePt t="58527" x="6121400" y="2152650"/>
          <p14:tracePt t="58544" x="6159500" y="2190750"/>
          <p14:tracePt t="58560" x="6203950" y="2273300"/>
          <p14:tracePt t="58577" x="6223000" y="2305050"/>
          <p14:tracePt t="58593" x="6229350" y="2336800"/>
          <p14:tracePt t="58610" x="6229350" y="2343150"/>
          <p14:tracePt t="58874" x="6235700" y="2349500"/>
          <p14:tracePt t="58889" x="6242050" y="2349500"/>
          <p14:tracePt t="58899" x="6248400" y="2349500"/>
          <p14:tracePt t="58906" x="6254750" y="2343150"/>
          <p14:tracePt t="58914" x="6261100" y="2336800"/>
          <p14:tracePt t="58931" x="6280150" y="2324100"/>
          <p14:tracePt t="58947" x="6324600" y="2305050"/>
          <p14:tracePt t="58964" x="6381750" y="2305050"/>
          <p14:tracePt t="58981" x="6419850" y="2305050"/>
          <p14:tracePt t="58997" x="6483350" y="2305050"/>
          <p14:tracePt t="59014" x="6553200" y="2305050"/>
          <p14:tracePt t="59031" x="6629400" y="2324100"/>
          <p14:tracePt t="59048" x="6692900" y="2343150"/>
          <p14:tracePt t="59064" x="6731000" y="2355850"/>
          <p14:tracePt t="59081" x="6737350" y="2355850"/>
          <p14:tracePt t="59317" x="6737350" y="2349500"/>
          <p14:tracePt t="59325" x="6737350" y="2324100"/>
          <p14:tracePt t="59331" x="6737350" y="2298700"/>
          <p14:tracePt t="59348" x="6737350" y="2260600"/>
          <p14:tracePt t="59365" x="6737350" y="2203450"/>
          <p14:tracePt t="59381" x="6737350" y="2165350"/>
          <p14:tracePt t="59398" x="6737350" y="2114550"/>
          <p14:tracePt t="59415" x="6737350" y="2076450"/>
          <p14:tracePt t="59433" x="6731000" y="2032000"/>
          <p14:tracePt t="59449" x="6718300" y="1993900"/>
          <p14:tracePt t="59482" x="6718300" y="1981200"/>
          <p14:tracePt t="59498" x="6718300" y="1974850"/>
          <p14:tracePt t="59531" x="6718300" y="1968500"/>
          <p14:tracePt t="59556" x="6718300" y="1962150"/>
          <p14:tracePt t="59602" x="6718300" y="1955800"/>
          <p14:tracePt t="59611" x="6718300" y="1949450"/>
          <p14:tracePt t="59621" x="6711950" y="1949450"/>
          <p14:tracePt t="59637" x="6711950" y="1930400"/>
          <p14:tracePt t="59651" x="6705600" y="1905000"/>
          <p14:tracePt t="59665" x="6699250" y="1866900"/>
          <p14:tracePt t="59682" x="6686550" y="1841500"/>
          <p14:tracePt t="59698" x="6686550" y="1822450"/>
          <p14:tracePt t="59715" x="6680200" y="1809750"/>
          <p14:tracePt t="59732" x="6673850" y="1797050"/>
          <p14:tracePt t="59771" x="6667500" y="1797050"/>
          <p14:tracePt t="59917" x="6661150" y="1797050"/>
          <p14:tracePt t="59933" x="6654800" y="1797050"/>
          <p14:tracePt t="59941" x="6642100" y="1797050"/>
          <p14:tracePt t="59949" x="6635750" y="1790700"/>
          <p14:tracePt t="59994" x="6629400" y="1790700"/>
          <p14:tracePt t="60141" x="6616700" y="1790700"/>
          <p14:tracePt t="60146" x="6610350" y="1790700"/>
          <p14:tracePt t="60157" x="6604000" y="1790700"/>
          <p14:tracePt t="60162" x="6597650" y="1790700"/>
          <p14:tracePt t="60171" x="6591300" y="1790700"/>
          <p14:tracePt t="60188" x="6584950" y="1790700"/>
          <p14:tracePt t="60204" x="6578600" y="1797050"/>
          <p14:tracePt t="60291" x="6578600" y="1803400"/>
          <p14:tracePt t="60298" x="6616700" y="1822450"/>
          <p14:tracePt t="60310" x="6661150" y="1841500"/>
          <p14:tracePt t="60321" x="6781800" y="1885950"/>
          <p14:tracePt t="60337" x="6927850" y="1924050"/>
          <p14:tracePt t="60354" x="7080250" y="1962150"/>
          <p14:tracePt t="60371" x="7200900" y="1993900"/>
          <p14:tracePt t="60387" x="7327900" y="2012950"/>
          <p14:tracePt t="60404" x="7461250" y="2032000"/>
          <p14:tracePt t="60421" x="7569200" y="2057400"/>
          <p14:tracePt t="60438" x="7651750" y="2070100"/>
          <p14:tracePt t="60454" x="7702550" y="2070100"/>
          <p14:tracePt t="60471" x="7766050" y="2089150"/>
          <p14:tracePt t="60488" x="7816850" y="2095500"/>
          <p14:tracePt t="60508" x="7937500" y="2101850"/>
          <p14:tracePt t="60521" x="8089900" y="2101850"/>
          <p14:tracePt t="60538" x="8235950" y="2101850"/>
          <p14:tracePt t="60554" x="8382000" y="2101850"/>
          <p14:tracePt t="60571" x="8502650" y="2101850"/>
          <p14:tracePt t="60588" x="8578850" y="2101850"/>
          <p14:tracePt t="60604" x="8655050" y="2101850"/>
          <p14:tracePt t="60622" x="8693150" y="2101850"/>
          <p14:tracePt t="60638" x="8718550" y="2101850"/>
          <p14:tracePt t="60655" x="8737600" y="2101850"/>
          <p14:tracePt t="60671" x="8763000" y="2101850"/>
          <p14:tracePt t="60688" x="8782050" y="2101850"/>
          <p14:tracePt t="60707" x="8839200" y="2095500"/>
          <p14:tracePt t="60722" x="8864600" y="2089150"/>
          <p14:tracePt t="60738" x="8959850" y="2089150"/>
          <p14:tracePt t="60755" x="9036050" y="2089150"/>
          <p14:tracePt t="60763" x="9080500" y="2089150"/>
          <p14:tracePt t="60771" x="9144000" y="2076450"/>
          <p14:tracePt t="60788" x="9226550" y="2057400"/>
          <p14:tracePt t="60805" x="9283700" y="2051050"/>
          <p14:tracePt t="60821" x="9321800" y="2038350"/>
          <p14:tracePt t="60838" x="9328150" y="2038350"/>
          <p14:tracePt t="60872" x="9334500" y="2038350"/>
          <p14:tracePt t="60889" x="9340850" y="2032000"/>
          <p14:tracePt t="60905" x="9347200" y="2032000"/>
          <p14:tracePt t="60991" x="9347200" y="2025650"/>
          <p14:tracePt t="61358" x="9340850" y="2025650"/>
          <p14:tracePt t="61364" x="9277350" y="2025650"/>
          <p14:tracePt t="61373" x="9220200" y="2025650"/>
          <p14:tracePt t="61384" x="9169400" y="2025650"/>
          <p14:tracePt t="61402" x="9086850" y="2025650"/>
          <p14:tracePt t="61417" x="9023350" y="2025650"/>
          <p14:tracePt t="61434" x="8902700" y="2025650"/>
          <p14:tracePt t="61451" x="8743950" y="2019300"/>
          <p14:tracePt t="61468" x="8585200" y="2019300"/>
          <p14:tracePt t="61485" x="8470900" y="2019300"/>
          <p14:tracePt t="61501" x="8394700" y="2019300"/>
          <p14:tracePt t="61518" x="8337550" y="2019300"/>
          <p14:tracePt t="61535" x="8299450" y="2019300"/>
          <p14:tracePt t="61551" x="8261350" y="2019300"/>
          <p14:tracePt t="61568" x="8223250" y="2025650"/>
          <p14:tracePt t="61585" x="8172450" y="2032000"/>
          <p14:tracePt t="61601" x="8140700" y="2032000"/>
          <p14:tracePt t="61618" x="8108950" y="2038350"/>
          <p14:tracePt t="61634" x="8083550" y="2038350"/>
          <p14:tracePt t="61651" x="8051800" y="2038350"/>
          <p14:tracePt t="61668" x="7988300" y="2038350"/>
          <p14:tracePt t="61684" x="7918450" y="2038350"/>
          <p14:tracePt t="61701" x="7823200" y="2038350"/>
          <p14:tracePt t="61718" x="7740650" y="2038350"/>
          <p14:tracePt t="61735" x="7664450" y="2038350"/>
          <p14:tracePt t="61751" x="7620000" y="2038350"/>
          <p14:tracePt t="61760" x="7613650" y="2038350"/>
          <p14:tracePt t="61768" x="7594600" y="2038350"/>
          <p14:tracePt t="61785" x="7581900" y="2038350"/>
          <p14:tracePt t="61801" x="7569200" y="2038350"/>
          <p14:tracePt t="62006" x="7562850" y="2038350"/>
          <p14:tracePt t="62015" x="7556500" y="2038350"/>
          <p14:tracePt t="62024" x="7543800" y="2038350"/>
          <p14:tracePt t="62031" x="7537450" y="2038350"/>
          <p14:tracePt t="62047" x="7518400" y="2038350"/>
          <p14:tracePt t="62064" x="7486650" y="2038350"/>
          <p14:tracePt t="62081" x="7480300" y="2038350"/>
          <p14:tracePt t="62098" x="7461250" y="2038350"/>
          <p14:tracePt t="62131" x="7442200" y="2038350"/>
          <p14:tracePt t="62147" x="7435850" y="2038350"/>
          <p14:tracePt t="62181" x="7423150" y="2038350"/>
          <p14:tracePt t="62686" x="7416800" y="2051050"/>
          <p14:tracePt t="62691" x="7416800" y="2063750"/>
          <p14:tracePt t="62700" x="7423150" y="2063750"/>
          <p14:tracePt t="62709" x="7423150" y="2070100"/>
          <p14:tracePt t="62726" x="7429500" y="2076450"/>
          <p14:tracePt t="62768" x="7429500" y="2082800"/>
          <p14:tracePt t="62942" x="7429500" y="2095500"/>
          <p14:tracePt t="63140" x="7429500" y="2101850"/>
          <p14:tracePt t="63188" x="7429500" y="2108200"/>
          <p14:tracePt t="63196" x="7423150" y="2114550"/>
          <p14:tracePt t="63204" x="7416800" y="2114550"/>
          <p14:tracePt t="63214" x="7410450" y="2114550"/>
          <p14:tracePt t="63231" x="7359650" y="2114550"/>
          <p14:tracePt t="63247" x="7283450" y="2114550"/>
          <p14:tracePt t="63264" x="7219950" y="2114550"/>
          <p14:tracePt t="63275" x="7175500" y="2114550"/>
          <p14:tracePt t="63280" x="7137400" y="2089150"/>
          <p14:tracePt t="63300" x="7010400" y="2057400"/>
          <p14:tracePt t="63314" x="6800850" y="1993900"/>
          <p14:tracePt t="63331" x="6178550" y="1765300"/>
          <p14:tracePt t="63347" x="5829300" y="1651000"/>
          <p14:tracePt t="63364" x="5607050" y="1600200"/>
          <p14:tracePt t="63381" x="5505450" y="1593850"/>
          <p14:tracePt t="63397" x="5492750" y="1593850"/>
          <p14:tracePt t="63560" x="5486400" y="1587500"/>
          <p14:tracePt t="63568" x="5473700" y="1581150"/>
          <p14:tracePt t="63581" x="5429250" y="1581150"/>
          <p14:tracePt t="63598" x="5397500" y="1581150"/>
          <p14:tracePt t="63614" x="5365750" y="1581150"/>
          <p14:tracePt t="63631" x="5346700" y="1581150"/>
          <p14:tracePt t="63648" x="5340350" y="1581150"/>
          <p14:tracePt t="63783" x="5359400" y="1581150"/>
          <p14:tracePt t="63790" x="5422900" y="1581150"/>
          <p14:tracePt t="63799" x="5518150" y="1600200"/>
          <p14:tracePt t="63815" x="5708650" y="1600200"/>
          <p14:tracePt t="63831" x="5924550" y="1600200"/>
          <p14:tracePt t="63848" x="6140450" y="1600200"/>
          <p14:tracePt t="63864" x="6286500" y="1600200"/>
          <p14:tracePt t="63881" x="6330950" y="1600200"/>
          <p14:tracePt t="63898" x="6337300" y="1600200"/>
          <p14:tracePt t="63993" x="6337300" y="1606550"/>
          <p14:tracePt t="64008" x="6330950" y="1612900"/>
          <p14:tracePt t="64014" x="6318250" y="1612900"/>
          <p14:tracePt t="64022" x="6305550" y="1625600"/>
          <p14:tracePt t="64031" x="6292850" y="1631950"/>
          <p14:tracePt t="64048" x="6261100" y="1638300"/>
          <p14:tracePt t="64065" x="6229350" y="1657350"/>
          <p14:tracePt t="64081" x="6178550" y="1670050"/>
          <p14:tracePt t="64098" x="6134100" y="1676400"/>
          <p14:tracePt t="64117" x="5943600" y="1689100"/>
          <p14:tracePt t="64131" x="5740400" y="1689100"/>
          <p14:tracePt t="64148" x="5505450" y="1676400"/>
          <p14:tracePt t="64165" x="5257800" y="1638300"/>
          <p14:tracePt t="64181" x="5092700" y="1619250"/>
          <p14:tracePt t="64198" x="4959350" y="1600200"/>
          <p14:tracePt t="64215" x="4870450" y="1587500"/>
          <p14:tracePt t="64231" x="4749800" y="1568450"/>
          <p14:tracePt t="64248" x="4622800" y="1549400"/>
          <p14:tracePt t="64265" x="4502150" y="1524000"/>
          <p14:tracePt t="64274" x="4457700" y="1524000"/>
          <p14:tracePt t="64281" x="4425950" y="1524000"/>
          <p14:tracePt t="64298" x="4356100" y="1517650"/>
          <p14:tracePt t="64315" x="4305300" y="1517650"/>
          <p14:tracePt t="64575" x="4298950" y="1517650"/>
          <p14:tracePt t="64608" x="4298950" y="1524000"/>
          <p14:tracePt t="64670" x="4298950" y="1536700"/>
          <p14:tracePt t="64677" x="4292600" y="1543050"/>
          <p14:tracePt t="64692" x="4286250" y="1543050"/>
          <p14:tracePt t="64700" x="4279900" y="1543050"/>
          <p14:tracePt t="64716" x="4248150" y="1543050"/>
          <p14:tracePt t="64733" x="4191000" y="1543050"/>
          <p14:tracePt t="64749" x="4083050" y="1543050"/>
          <p14:tracePt t="64766" x="3956050" y="1543050"/>
          <p14:tracePt t="64783" x="3841750" y="1543050"/>
          <p14:tracePt t="64800" x="3771900" y="1543050"/>
          <p14:tracePt t="64816" x="3721100" y="1536700"/>
          <p14:tracePt t="64850" x="3714750" y="1530350"/>
          <p14:tracePt t="64868" x="3714750" y="1511300"/>
          <p14:tracePt t="64883" x="3708400" y="1479550"/>
          <p14:tracePt t="64900" x="3670300" y="1447800"/>
          <p14:tracePt t="64916" x="3613150" y="1397000"/>
          <p14:tracePt t="64933" x="3575050" y="1365250"/>
          <p14:tracePt t="64950" x="3575050" y="1358900"/>
          <p14:tracePt t="64966" x="3562350" y="1333500"/>
          <p14:tracePt t="64983" x="3562350" y="1320800"/>
          <p14:tracePt t="65000" x="3562350" y="1308100"/>
          <p14:tracePt t="65017" x="3568700" y="1282700"/>
          <p14:tracePt t="65034" x="3594100" y="1250950"/>
          <p14:tracePt t="65050" x="3644900" y="1225550"/>
          <p14:tracePt t="65068" x="3714750" y="1193800"/>
          <p14:tracePt t="65084" x="3873500" y="1117600"/>
          <p14:tracePt t="65100" x="3937000" y="1066800"/>
          <p14:tracePt t="65116" x="3981450" y="1041400"/>
          <p14:tracePt t="65133" x="4006850" y="1028700"/>
          <p14:tracePt t="65150" x="4019550" y="1016000"/>
          <p14:tracePt t="65166" x="4038600" y="1003300"/>
          <p14:tracePt t="65183" x="4057650" y="996950"/>
          <p14:tracePt t="65200" x="4095750" y="990600"/>
          <p14:tracePt t="65216" x="4127500" y="984250"/>
          <p14:tracePt t="65233" x="4178300" y="965200"/>
          <p14:tracePt t="65250" x="4222750" y="952500"/>
          <p14:tracePt t="65269" x="4324350" y="933450"/>
          <p14:tracePt t="65283" x="4394200" y="920750"/>
          <p14:tracePt t="65300" x="4451350" y="914400"/>
          <p14:tracePt t="65317" x="4514850" y="914400"/>
          <p14:tracePt t="65333" x="4578350" y="914400"/>
          <p14:tracePt t="65350" x="4654550" y="914400"/>
          <p14:tracePt t="65367" x="4768850" y="939800"/>
          <p14:tracePt t="65383" x="4902200" y="977900"/>
          <p14:tracePt t="65400" x="5041900" y="1022350"/>
          <p14:tracePt t="65417" x="5175250" y="1054100"/>
          <p14:tracePt t="65434" x="5264150" y="1092200"/>
          <p14:tracePt t="65450" x="5327650" y="1104900"/>
          <p14:tracePt t="65468" x="5378450" y="1123950"/>
          <p14:tracePt t="65484" x="5384800" y="1130300"/>
          <p14:tracePt t="65500" x="5384800" y="1136650"/>
          <p14:tracePt t="65517" x="5391150" y="1149350"/>
          <p14:tracePt t="65534" x="5391150" y="1162050"/>
          <p14:tracePt t="65550" x="5391150" y="1181100"/>
          <p14:tracePt t="65567" x="5391150" y="1225550"/>
          <p14:tracePt t="65583" x="5403850" y="1257300"/>
          <p14:tracePt t="65600" x="5410200" y="1295400"/>
          <p14:tracePt t="65617" x="5410200" y="1327150"/>
          <p14:tracePt t="65634" x="5410200" y="1352550"/>
          <p14:tracePt t="65650" x="5410200" y="1371600"/>
          <p14:tracePt t="65667" x="5410200" y="1384300"/>
          <p14:tracePt t="65684" x="5403850" y="1397000"/>
          <p14:tracePt t="65701" x="5359400" y="1422400"/>
          <p14:tracePt t="65717" x="5314950" y="1435100"/>
          <p14:tracePt t="65734" x="5257800" y="1460500"/>
          <p14:tracePt t="65750" x="5194300" y="1498600"/>
          <p14:tracePt t="65767" x="5143500" y="1524000"/>
          <p14:tracePt t="65774" x="5105400" y="1536700"/>
          <p14:tracePt t="65784" x="5080000" y="1543050"/>
          <p14:tracePt t="65800" x="5022850" y="1555750"/>
          <p14:tracePt t="65817" x="4959350" y="1555750"/>
          <p14:tracePt t="65834" x="4914900" y="1555750"/>
          <p14:tracePt t="65851" x="4876800" y="1555750"/>
          <p14:tracePt t="65867" x="4806950" y="1555750"/>
          <p14:tracePt t="65884" x="4749800" y="1555750"/>
          <p14:tracePt t="65901" x="4686300" y="1543050"/>
          <p14:tracePt t="65917" x="4603750" y="1530350"/>
          <p14:tracePt t="65934" x="4521200" y="1524000"/>
          <p14:tracePt t="65951" x="4432300" y="1517650"/>
          <p14:tracePt t="65967" x="4387850" y="1511300"/>
          <p14:tracePt t="65984" x="4362450" y="1511300"/>
          <p14:tracePt t="66000" x="4356100" y="1511300"/>
          <p14:tracePt t="66017" x="4349750" y="1511300"/>
          <p14:tracePt t="66034" x="4337050" y="1511300"/>
          <p14:tracePt t="66051" x="4318000" y="1511300"/>
          <p14:tracePt t="66068" x="4248150" y="1511300"/>
          <p14:tracePt t="66085" x="4197350" y="1511300"/>
          <p14:tracePt t="66101" x="4165600" y="1511300"/>
          <p14:tracePt t="66117" x="4146550" y="1511300"/>
          <p14:tracePt t="66400" x="4159250" y="1511300"/>
          <p14:tracePt t="66407" x="4171950" y="1511300"/>
          <p14:tracePt t="66418" x="4184650" y="1511300"/>
          <p14:tracePt t="66434" x="4210050" y="1511300"/>
          <p14:tracePt t="66452" x="4222750" y="1511300"/>
          <p14:tracePt t="66468" x="4273550" y="1511300"/>
          <p14:tracePt t="66484" x="4318000" y="1511300"/>
          <p14:tracePt t="66501" x="4368800" y="1511300"/>
          <p14:tracePt t="66518" x="4432300" y="1511300"/>
          <p14:tracePt t="66534" x="4483100" y="1511300"/>
          <p14:tracePt t="66551" x="4521200" y="1511300"/>
          <p14:tracePt t="66568" x="4552950" y="1511300"/>
          <p14:tracePt t="66584" x="4565650" y="1511300"/>
          <p14:tracePt t="66601" x="4584700" y="1511300"/>
          <p14:tracePt t="66618" x="4591050" y="1511300"/>
          <p14:tracePt t="66635" x="4616450" y="1511300"/>
          <p14:tracePt t="66652" x="4660900" y="1511300"/>
          <p14:tracePt t="66668" x="4692650" y="1511300"/>
          <p14:tracePt t="66684" x="4737100" y="1511300"/>
          <p14:tracePt t="66701" x="4800600" y="1511300"/>
          <p14:tracePt t="66718" x="4864100" y="1511300"/>
          <p14:tracePt t="66735" x="4959350" y="1511300"/>
          <p14:tracePt t="66751" x="5048250" y="1511300"/>
          <p14:tracePt t="66768" x="5118100" y="1511300"/>
          <p14:tracePt t="66775" x="5149850" y="1511300"/>
          <p14:tracePt t="66785" x="5181600" y="1511300"/>
          <p14:tracePt t="66801" x="5226050" y="1511300"/>
          <p14:tracePt t="66818" x="5251450" y="1511300"/>
          <p14:tracePt t="66835" x="5257800" y="1511300"/>
          <p14:tracePt t="66851" x="5289550" y="1498600"/>
          <p14:tracePt t="66868" x="5308600" y="1492250"/>
          <p14:tracePt t="66885" x="5327650" y="1492250"/>
          <p14:tracePt t="66901" x="5353050" y="1492250"/>
          <p14:tracePt t="66918" x="5372100" y="1485900"/>
          <p14:tracePt t="66935" x="5384800" y="1485900"/>
          <p14:tracePt t="66951" x="5391150" y="1479550"/>
          <p14:tracePt t="66968" x="5403850" y="1473200"/>
          <p14:tracePt t="66986" x="5410200" y="1473200"/>
          <p14:tracePt t="67002" x="5429250" y="1466850"/>
          <p14:tracePt t="67018" x="5454650" y="1460500"/>
          <p14:tracePt t="67035" x="5467350" y="1460500"/>
          <p14:tracePt t="67055" x="5492750" y="1447800"/>
          <p14:tracePt t="67068" x="5524500" y="1447800"/>
          <p14:tracePt t="67085" x="5562600" y="1447800"/>
          <p14:tracePt t="67101" x="5588000" y="1447800"/>
          <p14:tracePt t="67118" x="5632450" y="1447800"/>
          <p14:tracePt t="67135" x="5683250" y="1447800"/>
          <p14:tracePt t="67151" x="5765800" y="1447800"/>
          <p14:tracePt t="67168" x="5835650" y="1447800"/>
          <p14:tracePt t="67185" x="5937250" y="1447800"/>
          <p14:tracePt t="67202" x="6070600" y="1447800"/>
          <p14:tracePt t="67218" x="6210300" y="1460500"/>
          <p14:tracePt t="67235" x="6337300" y="1466850"/>
          <p14:tracePt t="67253" x="6457950" y="1498600"/>
          <p14:tracePt t="67268" x="6623050" y="1549400"/>
          <p14:tracePt t="67285" x="6705600" y="1574800"/>
          <p14:tracePt t="67302" x="6769100" y="1600200"/>
          <p14:tracePt t="67318" x="6826250" y="1600200"/>
          <p14:tracePt t="67335" x="6864350" y="1606550"/>
          <p14:tracePt t="67352" x="6921500" y="1644650"/>
          <p14:tracePt t="67368" x="7004050" y="1670050"/>
          <p14:tracePt t="67385" x="7124700" y="1708150"/>
          <p14:tracePt t="67402" x="7219950" y="1727200"/>
          <p14:tracePt t="67418" x="7321550" y="1758950"/>
          <p14:tracePt t="67435" x="7397750" y="1778000"/>
          <p14:tracePt t="67453" x="7429500" y="1790700"/>
          <p14:tracePt t="67468" x="7442200" y="1797050"/>
          <p14:tracePt t="67485" x="7448550" y="1803400"/>
          <p14:tracePt t="67502" x="7454900" y="1809750"/>
          <p14:tracePt t="67535" x="7454900" y="1816100"/>
          <p14:tracePt t="67552" x="7467600" y="1822450"/>
          <p14:tracePt t="67585" x="7480300" y="1828800"/>
          <p14:tracePt t="67602" x="7493000" y="1835150"/>
          <p14:tracePt t="67619" x="7512050" y="1841500"/>
          <p14:tracePt t="67637" x="7537450" y="1860550"/>
          <p14:tracePt t="67652" x="7575550" y="1873250"/>
          <p14:tracePt t="67669" x="7588250" y="1885950"/>
          <p14:tracePt t="67685" x="7594600" y="1892300"/>
          <p14:tracePt t="67745" x="7600950" y="1905000"/>
          <p14:tracePt t="67751" x="7600950" y="1911350"/>
          <p14:tracePt t="67762" x="7607300" y="1917700"/>
          <p14:tracePt t="67794" x="7607300" y="1930400"/>
          <p14:tracePt t="67800" x="7607300" y="1936750"/>
          <p14:tracePt t="67848" x="7620000" y="1949450"/>
          <p14:tracePt t="67899" x="7620000" y="1955800"/>
          <p14:tracePt t="67901" x="7626350" y="1962150"/>
          <p14:tracePt t="67918" x="7626350" y="1968500"/>
          <p14:tracePt t="68015" x="7632700" y="1968500"/>
          <p14:tracePt t="68473" x="7645400" y="1974850"/>
          <p14:tracePt t="68482" x="7645400" y="1981200"/>
          <p14:tracePt t="68492" x="7651750" y="1981200"/>
          <p14:tracePt t="68510" x="7658100" y="1981200"/>
          <p14:tracePt t="68982" x="7664450" y="1981200"/>
          <p14:tracePt t="69033" x="7664450" y="1968500"/>
          <p14:tracePt t="69042" x="7664450" y="1962150"/>
          <p14:tracePt t="69072" x="7664450" y="1955800"/>
          <p14:tracePt t="69081" x="7664450" y="1943100"/>
          <p14:tracePt t="69214" x="7664450" y="1955800"/>
          <p14:tracePt t="69223" x="7664450" y="1962150"/>
          <p14:tracePt t="69230" x="7664450" y="1981200"/>
          <p14:tracePt t="69239" x="7664450" y="1987550"/>
          <p14:tracePt t="69256" x="7664450" y="2012950"/>
          <p14:tracePt t="69264" x="7664450" y="2019300"/>
          <p14:tracePt t="69273" x="7664450" y="2032000"/>
          <p14:tracePt t="69289" x="7664450" y="2038350"/>
          <p14:tracePt t="69497" x="7670800" y="2038350"/>
          <p14:tracePt t="69521" x="7670800" y="2032000"/>
          <p14:tracePt t="69529" x="7677150" y="2025650"/>
          <p14:tracePt t="69538" x="7677150" y="2019300"/>
          <p14:tracePt t="69555" x="7677150" y="2000250"/>
          <p14:tracePt t="69571" x="7677150" y="1974850"/>
          <p14:tracePt t="69588" x="7677150" y="1936750"/>
          <p14:tracePt t="69606" x="7677150" y="1905000"/>
          <p14:tracePt t="69622" x="7677150" y="1879600"/>
          <p14:tracePt t="69638" x="7670800" y="1847850"/>
          <p14:tracePt t="69672" x="7664450" y="1841500"/>
          <p14:tracePt t="69799" x="7658100" y="1841500"/>
          <p14:tracePt t="69815" x="7658100" y="1847850"/>
          <p14:tracePt t="69825" x="7664450" y="1854200"/>
          <p14:tracePt t="69831" x="7683500" y="1866900"/>
          <p14:tracePt t="69839" x="7702550" y="1873250"/>
          <p14:tracePt t="69855" x="7766050" y="1898650"/>
          <p14:tracePt t="69872" x="7829550" y="1911350"/>
          <p14:tracePt t="69889" x="7899400" y="1930400"/>
          <p14:tracePt t="69905" x="7956550" y="1930400"/>
          <p14:tracePt t="69922" x="8001000" y="1936750"/>
          <p14:tracePt t="69938" x="8051800" y="1949450"/>
          <p14:tracePt t="69955" x="8102600" y="1962150"/>
          <p14:tracePt t="69972" x="8147050" y="1974850"/>
          <p14:tracePt t="69988" x="8197850" y="1987550"/>
          <p14:tracePt t="70006" x="8299450" y="2019300"/>
          <p14:tracePt t="70022" x="8350250" y="2032000"/>
          <p14:tracePt t="70039" x="8407400" y="2044700"/>
          <p14:tracePt t="70055" x="8432800" y="2051050"/>
          <p14:tracePt t="70072" x="8439150" y="2051050"/>
          <p14:tracePt t="70144" x="8451850" y="2051050"/>
          <p14:tracePt t="70161" x="8458200" y="2051050"/>
          <p14:tracePt t="70166" x="8477250" y="2051050"/>
          <p14:tracePt t="70176" x="8489950" y="2051050"/>
          <p14:tracePt t="70189" x="8502650" y="2051050"/>
          <p14:tracePt t="70206" x="8572500" y="2057400"/>
          <p14:tracePt t="70222" x="8610600" y="2057400"/>
          <p14:tracePt t="70239" x="8661400" y="2063750"/>
          <p14:tracePt t="70255" x="8718550" y="2063750"/>
          <p14:tracePt t="70265" x="8731250" y="2063750"/>
          <p14:tracePt t="70289" x="8743950" y="2063750"/>
          <p14:tracePt t="70467" x="8750300" y="2063750"/>
          <p14:tracePt t="70482" x="8750300" y="2057400"/>
          <p14:tracePt t="70490" x="8756650" y="2051050"/>
          <p14:tracePt t="70499" x="8756650" y="2038350"/>
          <p14:tracePt t="70511" x="8756650" y="2019300"/>
          <p14:tracePt t="70528" x="8756650" y="2006600"/>
          <p14:tracePt t="70545" x="8756650" y="2000250"/>
          <p14:tracePt t="70683" x="8756650" y="1987550"/>
          <p14:tracePt t="70722" x="8756650" y="1981200"/>
          <p14:tracePt t="70738" x="8756650" y="1974850"/>
          <p14:tracePt t="70754" x="8756650" y="1968500"/>
          <p14:tracePt t="70775" x="8756650" y="1962150"/>
          <p14:tracePt t="70825" x="8756650" y="1955800"/>
          <p14:tracePt t="70847" x="8756650" y="1949450"/>
          <p14:tracePt t="71008" x="8750300" y="1949450"/>
          <p14:tracePt t="71018" x="8743950" y="1949450"/>
          <p14:tracePt t="71024" x="8731250" y="1949450"/>
          <p14:tracePt t="71033" x="8724900" y="1955800"/>
          <p14:tracePt t="71051" x="8693150" y="1974850"/>
          <p14:tracePt t="71067" x="8667750" y="1993900"/>
          <p14:tracePt t="71084" x="8636000" y="2012950"/>
          <p14:tracePt t="71100" x="8597900" y="2032000"/>
          <p14:tracePt t="71117" x="8458200" y="2057400"/>
          <p14:tracePt t="71134" x="8223250" y="2057400"/>
          <p14:tracePt t="71150" x="7766050" y="2057400"/>
          <p14:tracePt t="71167" x="7531100" y="2057400"/>
          <p14:tracePt t="71184" x="7366000" y="2025650"/>
          <p14:tracePt t="71200" x="7232650" y="1968500"/>
          <p14:tracePt t="71217" x="7137400" y="1917700"/>
          <p14:tracePt t="71234" x="7054850" y="1841500"/>
          <p14:tracePt t="71250" x="6946900" y="1758950"/>
          <p14:tracePt t="71267" x="6838950" y="1676400"/>
          <p14:tracePt t="71275" x="6781800" y="1638300"/>
          <p14:tracePt t="71284" x="6731000" y="1606550"/>
          <p14:tracePt t="71300" x="6642100" y="1562100"/>
          <p14:tracePt t="71319" x="6610350" y="1549400"/>
          <p14:tracePt t="71334" x="6597650" y="1536700"/>
          <p14:tracePt t="71384" x="6616700" y="1536700"/>
          <p14:tracePt t="71391" x="6629400" y="1536700"/>
          <p14:tracePt t="71400" x="6648450" y="1536700"/>
          <p14:tracePt t="71417" x="6692900" y="1536700"/>
          <p14:tracePt t="71450" x="6705600" y="1536700"/>
          <p14:tracePt t="71467" x="6711950" y="1530350"/>
          <p14:tracePt t="71484" x="6711950" y="1511300"/>
          <p14:tracePt t="71501" x="6705600" y="1473200"/>
          <p14:tracePt t="71517" x="6661150" y="1441450"/>
          <p14:tracePt t="71534" x="6597650" y="1409700"/>
          <p14:tracePt t="71551" x="6546850" y="1409700"/>
          <p14:tracePt t="71567" x="6534150" y="1403350"/>
          <p14:tracePt t="71584" x="6521450" y="1403350"/>
          <p14:tracePt t="71739" x="6515100" y="1403350"/>
          <p14:tracePt t="71746" x="6515100" y="1409700"/>
          <p14:tracePt t="71760" x="6515100" y="1416050"/>
          <p14:tracePt t="71768" x="6521450" y="1435100"/>
          <p14:tracePt t="71784" x="6521450" y="1447800"/>
          <p14:tracePt t="71801" x="6540500" y="1473200"/>
          <p14:tracePt t="71818" x="6540500" y="1479550"/>
          <p14:tracePt t="71834" x="6540500" y="1492250"/>
          <p14:tracePt t="71898" x="6540500" y="1498600"/>
          <p14:tracePt t="71907" x="6521450" y="1498600"/>
          <p14:tracePt t="71918" x="6489700" y="1498600"/>
          <p14:tracePt t="71934" x="6261100" y="1498600"/>
          <p14:tracePt t="71951" x="5899150" y="1447800"/>
          <p14:tracePt t="71968" x="5454650" y="1397000"/>
          <p14:tracePt t="71984" x="5124450" y="1339850"/>
          <p14:tracePt t="72001" x="4940300" y="1339850"/>
          <p14:tracePt t="72018" x="4845050" y="1339850"/>
          <p14:tracePt t="72034" x="4832350" y="1339850"/>
          <p14:tracePt t="72113" x="4819650" y="1339850"/>
          <p14:tracePt t="72168" x="4813300" y="1339850"/>
          <p14:tracePt t="72176" x="4806950" y="1346200"/>
          <p14:tracePt t="72184" x="4806950" y="1352550"/>
          <p14:tracePt t="72201" x="4794250" y="1358900"/>
          <p14:tracePt t="72218" x="4781550" y="1371600"/>
          <p14:tracePt t="72235" x="4781550" y="1390650"/>
          <p14:tracePt t="72251" x="4781550" y="1416050"/>
          <p14:tracePt t="72268" x="4781550" y="1422400"/>
          <p14:tracePt t="72275" x="4781550" y="1428750"/>
          <p14:tracePt t="72285" x="4781550" y="1435100"/>
          <p14:tracePt t="72302" x="4781550" y="1460500"/>
          <p14:tracePt t="72319" x="4781550" y="1498600"/>
          <p14:tracePt t="72335" x="4781550" y="1562100"/>
          <p14:tracePt t="72352" x="4768850" y="1600200"/>
          <p14:tracePt t="72369" x="4699000" y="1631950"/>
          <p14:tracePt t="72385" x="4552950" y="1631950"/>
          <p14:tracePt t="72401" x="4337050" y="1631950"/>
          <p14:tracePt t="72418" x="4121150" y="1631950"/>
          <p14:tracePt t="72435" x="3917950" y="1612900"/>
          <p14:tracePt t="72451" x="3746500" y="1574800"/>
          <p14:tracePt t="72468" x="3663950" y="1555750"/>
          <p14:tracePt t="72485" x="3651250" y="1543050"/>
          <p14:tracePt t="72505" x="3644900" y="1536700"/>
          <p14:tracePt t="72518" x="3638550" y="1536700"/>
          <p14:tracePt t="72535" x="3638550" y="1517650"/>
          <p14:tracePt t="72551" x="3638550" y="1492250"/>
          <p14:tracePt t="72568" x="3638550" y="1460500"/>
          <p14:tracePt t="72585" x="3638550" y="1428750"/>
          <p14:tracePt t="72601" x="3683000" y="1365250"/>
          <p14:tracePt t="72618" x="3759200" y="1282700"/>
          <p14:tracePt t="72635" x="3873500" y="1225550"/>
          <p14:tracePt t="72652" x="4006850" y="1162050"/>
          <p14:tracePt t="72668" x="4152900" y="1111250"/>
          <p14:tracePt t="72685" x="4311650" y="1066800"/>
          <p14:tracePt t="72702" x="4495800" y="1060450"/>
          <p14:tracePt t="72718" x="4654550" y="1041400"/>
          <p14:tracePt t="72735" x="4857750" y="1041400"/>
          <p14:tracePt t="72751" x="4953000" y="1041400"/>
          <p14:tracePt t="72768" x="5003800" y="1041400"/>
          <p14:tracePt t="72785" x="5035550" y="1054100"/>
          <p14:tracePt t="72802" x="5067300" y="1073150"/>
          <p14:tracePt t="72818" x="5086350" y="1079500"/>
          <p14:tracePt t="72835" x="5124450" y="1123950"/>
          <p14:tracePt t="72852" x="5181600" y="1193800"/>
          <p14:tracePt t="72868" x="5238750" y="1270000"/>
          <p14:tracePt t="72885" x="5264150" y="1308100"/>
          <p14:tracePt t="72902" x="5289550" y="1339850"/>
          <p14:tracePt t="72919" x="5289550" y="1358900"/>
          <p14:tracePt t="72935" x="5289550" y="1371600"/>
          <p14:tracePt t="72952" x="5289550" y="1377950"/>
          <p14:tracePt t="72968" x="5289550" y="1390650"/>
          <p14:tracePt t="72985" x="5283200" y="1397000"/>
          <p14:tracePt t="73002" x="5257800" y="1403350"/>
          <p14:tracePt t="73019" x="5226050" y="1416050"/>
          <p14:tracePt t="73035" x="5200650" y="1428750"/>
          <p14:tracePt t="73052" x="5168900" y="1447800"/>
          <p14:tracePt t="73069" x="5149850" y="1454150"/>
          <p14:tracePt t="73086" x="5130800" y="1454150"/>
          <p14:tracePt t="73119" x="5124450" y="1460500"/>
          <p14:tracePt t="73281" x="5124450" y="1466850"/>
          <p14:tracePt t="73291" x="5168900" y="1466850"/>
          <p14:tracePt t="73295" x="5232400" y="1473200"/>
          <p14:tracePt t="73307" x="5314950" y="1485900"/>
          <p14:tracePt t="73319" x="5499100" y="1517650"/>
          <p14:tracePt t="73335" x="5657850" y="1536700"/>
          <p14:tracePt t="73352" x="5797550" y="1562100"/>
          <p14:tracePt t="73369" x="5905500" y="1568450"/>
          <p14:tracePt t="73385" x="5975350" y="1574800"/>
          <p14:tracePt t="73402" x="6013450" y="1587500"/>
          <p14:tracePt t="73419" x="6038850" y="1593850"/>
          <p14:tracePt t="73436" x="6051550" y="1593850"/>
          <p14:tracePt t="73452" x="6057900" y="1593850"/>
          <p14:tracePt t="73469" x="6076950" y="1593850"/>
          <p14:tracePt t="73486" x="6121400" y="1593850"/>
          <p14:tracePt t="73503" x="6184900" y="1593850"/>
          <p14:tracePt t="73519" x="6369050" y="1606550"/>
          <p14:tracePt t="73536" x="6502400" y="1651000"/>
          <p14:tracePt t="73552" x="6648450" y="1676400"/>
          <p14:tracePt t="73569" x="6769100" y="1682750"/>
          <p14:tracePt t="73586" x="6851650" y="1708150"/>
          <p14:tracePt t="73602" x="6908800" y="1714500"/>
          <p14:tracePt t="73619" x="6915150" y="1714500"/>
          <p14:tracePt t="73636" x="6921500" y="1714500"/>
          <p14:tracePt t="73738" x="6927850" y="1714500"/>
          <p14:tracePt t="73745" x="6934200" y="1714500"/>
          <p14:tracePt t="73753" x="6940550" y="1720850"/>
          <p14:tracePt t="73769" x="6953250" y="1733550"/>
          <p14:tracePt t="73786" x="6985000" y="1739900"/>
          <p14:tracePt t="73803" x="7016750" y="1758950"/>
          <p14:tracePt t="73819" x="7048500" y="1771650"/>
          <p14:tracePt t="73853" x="7054850" y="1778000"/>
          <p14:tracePt t="73893" x="7054850" y="1784350"/>
          <p14:tracePt t="73909" x="7054850" y="1790700"/>
          <p14:tracePt t="73925" x="7061200" y="1797050"/>
          <p14:tracePt t="73932" x="7061200" y="1803400"/>
          <p14:tracePt t="73940" x="7067550" y="1809750"/>
          <p14:tracePt t="74081" x="7080250" y="1809750"/>
          <p14:tracePt t="74092" x="7105650" y="1809750"/>
          <p14:tracePt t="74096" x="7131050" y="1822450"/>
          <p14:tracePt t="74107" x="7181850" y="1847850"/>
          <p14:tracePt t="74120" x="7296150" y="1879600"/>
          <p14:tracePt t="74136" x="7416800" y="1905000"/>
          <p14:tracePt t="74153" x="7524750" y="1924050"/>
          <p14:tracePt t="74170" x="7594600" y="1924050"/>
          <p14:tracePt t="74186" x="7632700" y="1924050"/>
          <p14:tracePt t="74203" x="7689850" y="1936750"/>
          <p14:tracePt t="74220" x="7842250" y="1993900"/>
          <p14:tracePt t="74236" x="8153400" y="2114550"/>
          <p14:tracePt t="74253" x="8578850" y="2228850"/>
          <p14:tracePt t="74269" x="9023350" y="2317750"/>
          <p14:tracePt t="74275" x="9163050" y="2336800"/>
          <p14:tracePt t="74286" x="9271000" y="2336800"/>
          <p14:tracePt t="74303" x="9410700" y="2336800"/>
          <p14:tracePt t="74319" x="9448800" y="2305050"/>
          <p14:tracePt t="74336" x="9442450" y="2279650"/>
          <p14:tracePt t="74353" x="9417050" y="2254250"/>
          <p14:tracePt t="74370" x="9378950" y="2241550"/>
          <p14:tracePt t="74386" x="9353550" y="2235200"/>
          <p14:tracePt t="74420" x="9340850" y="2235200"/>
          <p14:tracePt t="74448" x="9334500" y="2235200"/>
          <p14:tracePt t="74458" x="9328150" y="2235200"/>
          <p14:tracePt t="74470" x="9321800" y="2235200"/>
          <p14:tracePt t="74487" x="9302750" y="2241550"/>
          <p14:tracePt t="74504" x="9277350" y="2247900"/>
          <p14:tracePt t="74520" x="9226550" y="2260600"/>
          <p14:tracePt t="74537" x="9150350" y="2266950"/>
          <p14:tracePt t="74554" x="9029700" y="2273300"/>
          <p14:tracePt t="74570" x="8864600" y="2273300"/>
          <p14:tracePt t="74586" x="8642350" y="2273300"/>
          <p14:tracePt t="74603" x="8312150" y="2273300"/>
          <p14:tracePt t="74620" x="7880350" y="2273300"/>
          <p14:tracePt t="74637" x="7385050" y="2273300"/>
          <p14:tracePt t="74654" x="7054850" y="2222500"/>
          <p14:tracePt t="74670" x="6927850" y="2209800"/>
          <p14:tracePt t="74687" x="6908800" y="2209800"/>
          <p14:tracePt t="74731" x="6915150" y="2209800"/>
          <p14:tracePt t="74740" x="6921500" y="2203450"/>
          <p14:tracePt t="74748" x="6927850" y="2203450"/>
          <p14:tracePt t="74756" x="6934200" y="2203450"/>
          <p14:tracePt t="74810" x="6940550" y="2197100"/>
          <p14:tracePt t="74827" x="6940550" y="2190750"/>
          <p14:tracePt t="74849" x="6940550" y="2178050"/>
          <p14:tracePt t="74859" x="6940550" y="2171700"/>
          <p14:tracePt t="74865" x="6940550" y="2165350"/>
          <p14:tracePt t="74877" x="6940550" y="2152650"/>
          <p14:tracePt t="74887" x="6934200" y="2139950"/>
          <p14:tracePt t="74903" x="6896100" y="2108200"/>
          <p14:tracePt t="74920" x="6807200" y="2076450"/>
          <p14:tracePt t="74937" x="6769100" y="2063750"/>
          <p14:tracePt t="74954" x="6705600" y="2051050"/>
          <p14:tracePt t="74970" x="6648450" y="2032000"/>
          <p14:tracePt t="74987" x="6610350" y="2032000"/>
          <p14:tracePt t="75145" x="6635750" y="2032000"/>
          <p14:tracePt t="75153" x="6667500" y="2038350"/>
          <p14:tracePt t="75162" x="6705600" y="2044700"/>
          <p14:tracePt t="75170" x="6750050" y="2063750"/>
          <p14:tracePt t="75187" x="6819900" y="2076450"/>
          <p14:tracePt t="75204" x="6845300" y="2082800"/>
          <p14:tracePt t="75220" x="6858000" y="2082800"/>
          <p14:tracePt t="75313" x="6858000" y="2089150"/>
          <p14:tracePt t="75474" x="6864350" y="2089150"/>
          <p14:tracePt t="75483" x="6877050" y="2089150"/>
          <p14:tracePt t="75497" x="6896100" y="2089150"/>
          <p14:tracePt t="75514" x="6902450" y="2089150"/>
          <p14:tracePt t="75538" x="6915150" y="2089150"/>
          <p14:tracePt t="75554" x="6921500" y="2089150"/>
          <p14:tracePt t="75561" x="6934200" y="2089150"/>
          <p14:tracePt t="75572" x="6953250" y="2089150"/>
          <p14:tracePt t="75581" x="6985000" y="2101850"/>
          <p14:tracePt t="75598" x="7029450" y="2114550"/>
          <p14:tracePt t="75614" x="7067550" y="2127250"/>
          <p14:tracePt t="75631" x="7086600" y="2127250"/>
          <p14:tracePt t="75698" x="7092950" y="2127250"/>
          <p14:tracePt t="75706" x="7099300" y="2127250"/>
          <p14:tracePt t="75714" x="7105650" y="2127250"/>
          <p14:tracePt t="75731" x="7112000" y="2127250"/>
          <p14:tracePt t="75748" x="7118350" y="2127250"/>
          <p14:tracePt t="76084" x="7131050" y="2139950"/>
          <p14:tracePt t="76093" x="7150100" y="2152650"/>
          <p14:tracePt t="76102" x="7175500" y="2165350"/>
          <p14:tracePt t="76109" x="7207250" y="2171700"/>
          <p14:tracePt t="76126" x="7321550" y="2184400"/>
          <p14:tracePt t="76142" x="7429500" y="2203450"/>
          <p14:tracePt t="76159" x="7493000" y="2203450"/>
          <p14:tracePt t="76178" x="7531100" y="2203450"/>
          <p14:tracePt t="76192" x="7543800" y="2197100"/>
          <p14:tracePt t="76478" x="7537450" y="2197100"/>
          <p14:tracePt t="76676" x="7531100" y="2197100"/>
          <p14:tracePt t="76717" x="7524750" y="2197100"/>
          <p14:tracePt t="76724" x="7512050" y="2197100"/>
          <p14:tracePt t="76734" x="7499350" y="2197100"/>
          <p14:tracePt t="76751" x="7442200" y="2178050"/>
          <p14:tracePt t="76767" x="7327900" y="2114550"/>
          <p14:tracePt t="76774" x="7226300" y="2057400"/>
          <p14:tracePt t="76786" x="6927850" y="1873250"/>
          <p14:tracePt t="76801" x="6553200" y="1689100"/>
          <p14:tracePt t="76817" x="6362700" y="1606550"/>
          <p14:tracePt t="76834" x="6324600" y="1587500"/>
          <p14:tracePt t="76851" x="6318250" y="1587500"/>
          <p14:tracePt t="76867" x="6343650" y="1606550"/>
          <p14:tracePt t="76884" x="6438900" y="1651000"/>
          <p14:tracePt t="76901" x="6521450" y="1689100"/>
          <p14:tracePt t="76918" x="6534150" y="1695450"/>
          <p14:tracePt t="76934" x="6540500" y="1701800"/>
          <p14:tracePt t="76977" x="6534150" y="1701800"/>
          <p14:tracePt t="76998" x="6515100" y="1701800"/>
          <p14:tracePt t="77002" x="6508750" y="1701800"/>
          <p14:tracePt t="77010" x="6502400" y="1701800"/>
          <p14:tracePt t="77018" x="6489700" y="1701800"/>
          <p14:tracePt t="77034" x="6457950" y="1689100"/>
          <p14:tracePt t="77051" x="6432550" y="1682750"/>
          <p14:tracePt t="77068" x="6388100" y="1657350"/>
          <p14:tracePt t="77084" x="6350000" y="1631950"/>
          <p14:tracePt t="77101" x="6311900" y="1593850"/>
          <p14:tracePt t="77118" x="6305550" y="1587500"/>
          <p14:tracePt t="77162" x="6362700" y="1612900"/>
          <p14:tracePt t="77173" x="6451600" y="1670050"/>
          <p14:tracePt t="77185" x="6661150" y="1790700"/>
          <p14:tracePt t="77201" x="6940550" y="1936750"/>
          <p14:tracePt t="77218" x="7175500" y="2051050"/>
          <p14:tracePt t="77235" x="7302500" y="2101850"/>
          <p14:tracePt t="77251" x="7346950" y="2127250"/>
          <p14:tracePt t="77314" x="7334250" y="2127250"/>
          <p14:tracePt t="77330" x="7327900" y="2127250"/>
          <p14:tracePt t="77366" x="7321550" y="2127250"/>
          <p14:tracePt t="77420" x="7315200" y="2127250"/>
          <p14:tracePt t="77435" x="7315200" y="2139950"/>
          <p14:tracePt t="77442" x="7315200" y="2146300"/>
          <p14:tracePt t="77451" x="7321550" y="2152650"/>
          <p14:tracePt t="77468" x="7340600" y="2159000"/>
          <p14:tracePt t="77718" x="7334250" y="2159000"/>
          <p14:tracePt t="77725" x="7315200" y="2159000"/>
          <p14:tracePt t="77735" x="7308850" y="2159000"/>
          <p14:tracePt t="77742" x="7296150" y="2152650"/>
          <p14:tracePt t="77759" x="7270750" y="2139950"/>
          <p14:tracePt t="77767" x="7251700" y="2133600"/>
          <p14:tracePt t="77776" x="7219950" y="2120900"/>
          <p14:tracePt t="77792" x="7169150" y="2101850"/>
          <p14:tracePt t="77809" x="7112000" y="2076450"/>
          <p14:tracePt t="77826" x="7061200" y="2057400"/>
          <p14:tracePt t="77842" x="7035800" y="2051050"/>
          <p14:tracePt t="77859" x="7035800" y="2044700"/>
          <p14:tracePt t="77875" x="7016750" y="2032000"/>
          <p14:tracePt t="77909" x="6991350" y="2012950"/>
          <p14:tracePt t="77925" x="6985000" y="2006600"/>
          <p14:tracePt t="77942" x="6965950" y="1981200"/>
          <p14:tracePt t="77959" x="6953250" y="1962150"/>
          <p14:tracePt t="77976" x="6934200" y="1936750"/>
          <p14:tracePt t="77992" x="6927850" y="1930400"/>
          <p14:tracePt t="78009" x="6915150" y="1898650"/>
          <p14:tracePt t="78026" x="6908800" y="1873250"/>
          <p14:tracePt t="78042" x="6902450" y="1847850"/>
          <p14:tracePt t="78059" x="6896100" y="1822450"/>
          <p14:tracePt t="78076" x="6896100" y="1797050"/>
          <p14:tracePt t="78092" x="6889750" y="1790700"/>
          <p14:tracePt t="78126" x="6889750" y="1765300"/>
          <p14:tracePt t="78143" x="6889750" y="1746250"/>
          <p14:tracePt t="78159" x="6902450" y="1733550"/>
          <p14:tracePt t="78176" x="6921500" y="1701800"/>
          <p14:tracePt t="78194" x="6946900" y="1663700"/>
          <p14:tracePt t="78209" x="6959600" y="1651000"/>
          <p14:tracePt t="78226" x="6985000" y="1631950"/>
          <p14:tracePt t="78242" x="7010400" y="1619250"/>
          <p14:tracePt t="78259" x="7042150" y="1606550"/>
          <p14:tracePt t="78276" x="7086600" y="1593850"/>
          <p14:tracePt t="78292" x="7118350" y="1574800"/>
          <p14:tracePt t="78309" x="7162800" y="1568450"/>
          <p14:tracePt t="78326" x="7213600" y="1549400"/>
          <p14:tracePt t="78342" x="7251700" y="1543050"/>
          <p14:tracePt t="78359" x="7327900" y="1536700"/>
          <p14:tracePt t="78376" x="7391400" y="1517650"/>
          <p14:tracePt t="78395" x="7493000" y="1498600"/>
          <p14:tracePt t="78410" x="7562850" y="1479550"/>
          <p14:tracePt t="78426" x="7639050" y="1479550"/>
          <p14:tracePt t="78442" x="7747000" y="1479550"/>
          <p14:tracePt t="78459" x="7842250" y="1479550"/>
          <p14:tracePt t="78476" x="7950200" y="1473200"/>
          <p14:tracePt t="78493" x="8039100" y="1466850"/>
          <p14:tracePt t="78509" x="8115300" y="1441450"/>
          <p14:tracePt t="78526" x="8166100" y="1441450"/>
          <p14:tracePt t="78543" x="8223250" y="1441450"/>
          <p14:tracePt t="78560" x="8255000" y="1441450"/>
          <p14:tracePt t="78577" x="8286750" y="1441450"/>
          <p14:tracePt t="78593" x="8324850" y="1441450"/>
          <p14:tracePt t="78609" x="8369300" y="1441450"/>
          <p14:tracePt t="78626" x="8420100" y="1441450"/>
          <p14:tracePt t="78643" x="8483600" y="1460500"/>
          <p14:tracePt t="78659" x="8559800" y="1485900"/>
          <p14:tracePt t="78676" x="8636000" y="1511300"/>
          <p14:tracePt t="78693" x="8705850" y="1530350"/>
          <p14:tracePt t="78709" x="8769350" y="1549400"/>
          <p14:tracePt t="78726" x="8820150" y="1562100"/>
          <p14:tracePt t="78743" x="8839200" y="1574800"/>
          <p14:tracePt t="78760" x="8858250" y="1587500"/>
          <p14:tracePt t="78771" x="8890000" y="1600200"/>
          <p14:tracePt t="78795" x="8921750" y="1625600"/>
          <p14:tracePt t="78810" x="8966200" y="1663700"/>
          <p14:tracePt t="78826" x="9023350" y="1708150"/>
          <p14:tracePt t="78843" x="9048750" y="1727200"/>
          <p14:tracePt t="78860" x="9048750" y="1746250"/>
          <p14:tracePt t="78876" x="9061450" y="1771650"/>
          <p14:tracePt t="78893" x="9061450" y="1797050"/>
          <p14:tracePt t="78909" x="9061450" y="1803400"/>
          <p14:tracePt t="78926" x="9061450" y="1828800"/>
          <p14:tracePt t="78943" x="9061450" y="1835150"/>
          <p14:tracePt t="78960" x="9061450" y="1854200"/>
          <p14:tracePt t="78976" x="9061450" y="1866900"/>
          <p14:tracePt t="78994" x="9055100" y="1905000"/>
          <p14:tracePt t="79009" x="9042400" y="1936750"/>
          <p14:tracePt t="79026" x="9023350" y="1962150"/>
          <p14:tracePt t="79043" x="9010650" y="1987550"/>
          <p14:tracePt t="79060" x="8985250" y="2025650"/>
          <p14:tracePt t="79077" x="8972550" y="2038350"/>
          <p14:tracePt t="79093" x="8959850" y="2051050"/>
          <p14:tracePt t="79110" x="8953500" y="2057400"/>
          <p14:tracePt t="79127" x="8928100" y="2070100"/>
          <p14:tracePt t="79143" x="8909050" y="2076450"/>
          <p14:tracePt t="79160" x="8877300" y="2082800"/>
          <p14:tracePt t="79177" x="8851900" y="2082800"/>
          <p14:tracePt t="79193" x="8813800" y="2101850"/>
          <p14:tracePt t="79210" x="8763000" y="2108200"/>
          <p14:tracePt t="79227" x="8718550" y="2108200"/>
          <p14:tracePt t="79243" x="8680450" y="2108200"/>
          <p14:tracePt t="79260" x="8655050" y="2108200"/>
          <p14:tracePt t="79277" x="8623300" y="2108200"/>
          <p14:tracePt t="79293" x="8591550" y="2108200"/>
          <p14:tracePt t="79310" x="8553450" y="2108200"/>
          <p14:tracePt t="79327" x="8489950" y="2108200"/>
          <p14:tracePt t="79343" x="8432800" y="2108200"/>
          <p14:tracePt t="79360" x="8382000" y="2108200"/>
          <p14:tracePt t="79379" x="8318500" y="2108200"/>
          <p14:tracePt t="79394" x="8293100" y="2108200"/>
          <p14:tracePt t="79410" x="8267700" y="2108200"/>
          <p14:tracePt t="79427" x="8235950" y="2108200"/>
          <p14:tracePt t="79443" x="8197850" y="2108200"/>
          <p14:tracePt t="79460" x="8140700" y="2108200"/>
          <p14:tracePt t="79477" x="8064500" y="2108200"/>
          <p14:tracePt t="79493" x="8007350" y="2108200"/>
          <p14:tracePt t="79510" x="7937500" y="2108200"/>
          <p14:tracePt t="79527" x="7848600" y="2108200"/>
          <p14:tracePt t="79544" x="7766050" y="2108200"/>
          <p14:tracePt t="79560" x="7696200" y="2108200"/>
          <p14:tracePt t="79578" x="7639050" y="2108200"/>
          <p14:tracePt t="79595" x="7575550" y="2108200"/>
          <p14:tracePt t="79610" x="7518400" y="2108200"/>
          <p14:tracePt t="79627" x="7467600" y="2108200"/>
          <p14:tracePt t="79644" x="7397750" y="2108200"/>
          <p14:tracePt t="79661" x="7353300" y="2108200"/>
          <p14:tracePt t="79677" x="7283450" y="2108200"/>
          <p14:tracePt t="79694" x="7188200" y="2108200"/>
          <p14:tracePt t="79710" x="7105650" y="2108200"/>
          <p14:tracePt t="79727" x="7010400" y="2108200"/>
          <p14:tracePt t="79744" x="6965950" y="2108200"/>
          <p14:tracePt t="79764" x="6927850" y="2108200"/>
          <p14:tracePt t="79772" x="6915150" y="2108200"/>
          <p14:tracePt t="79797" x="6902450" y="2108200"/>
          <p14:tracePt t="79990" x="6896100" y="2108200"/>
          <p14:tracePt t="79997" x="6896100" y="2114550"/>
          <p14:tracePt t="80013" x="6889750" y="2114550"/>
          <p14:tracePt t="80022" x="6870700" y="2114550"/>
          <p14:tracePt t="80031" x="6851650" y="2114550"/>
          <p14:tracePt t="80048" x="6813550" y="2114550"/>
          <p14:tracePt t="80064" x="6762750" y="2114550"/>
          <p14:tracePt t="80082" x="6750050" y="2114550"/>
          <p14:tracePt t="80098" x="6731000" y="2114550"/>
          <p14:tracePt t="80310" x="6737350" y="2114550"/>
          <p14:tracePt t="80324" x="6743700" y="2114550"/>
          <p14:tracePt t="80340" x="6750050" y="2114550"/>
          <p14:tracePt t="80355" x="6756400" y="2114550"/>
          <p14:tracePt t="80726" x="6775450" y="2114550"/>
          <p14:tracePt t="80750" x="6781800" y="2114550"/>
          <p14:tracePt t="80768" x="6788150" y="2114550"/>
          <p14:tracePt t="80782" x="6800850" y="2108200"/>
          <p14:tracePt t="80793" x="6807200" y="2108200"/>
          <p14:tracePt t="80800" x="6819900" y="2108200"/>
          <p14:tracePt t="80817" x="6883400" y="2108200"/>
          <p14:tracePt t="80834" x="7029450" y="2108200"/>
          <p14:tracePt t="80850" x="7359650" y="2108200"/>
          <p14:tracePt t="80867" x="7556500" y="2095500"/>
          <p14:tracePt t="80884" x="7715250" y="2082800"/>
          <p14:tracePt t="80900" x="7804150" y="2063750"/>
          <p14:tracePt t="80917" x="7823200" y="2057400"/>
          <p14:tracePt t="81014" x="7823200" y="2063750"/>
          <p14:tracePt t="81030" x="7816850" y="2070100"/>
          <p14:tracePt t="81062" x="7810500" y="2070100"/>
          <p14:tracePt t="81079" x="7804150" y="2070100"/>
          <p14:tracePt t="81083" x="7791450" y="2070100"/>
          <p14:tracePt t="81092" x="7785100" y="2076450"/>
          <p14:tracePt t="81100" x="7772400" y="2082800"/>
          <p14:tracePt t="81117" x="7740650" y="2082800"/>
          <p14:tracePt t="81134" x="7683500" y="2089150"/>
          <p14:tracePt t="81150" x="7613650" y="2095500"/>
          <p14:tracePt t="81167" x="7499350" y="2095500"/>
          <p14:tracePt t="81184" x="7391400" y="2095500"/>
          <p14:tracePt t="81201" x="7302500" y="2095500"/>
          <p14:tracePt t="81217" x="7270750" y="2095500"/>
          <p14:tracePt t="81234" x="7258050" y="2095500"/>
          <p14:tracePt t="81351" x="7245350" y="2089150"/>
          <p14:tracePt t="81367" x="7239000" y="2089150"/>
          <p14:tracePt t="81376" x="7232650" y="2082800"/>
          <p14:tracePt t="81390" x="7219950" y="2076450"/>
          <p14:tracePt t="82039" x="7213600" y="2070100"/>
          <p14:tracePt t="82054" x="7219950" y="2070100"/>
          <p14:tracePt t="82060" x="7232650" y="2063750"/>
          <p14:tracePt t="82069" x="7245350" y="2063750"/>
          <p14:tracePt t="82080" x="7264400" y="2057400"/>
          <p14:tracePt t="82097" x="7289800" y="2051050"/>
          <p14:tracePt t="82113" x="7334250" y="2038350"/>
          <p14:tracePt t="82130" x="7372350" y="2025650"/>
          <p14:tracePt t="82146" x="7397750" y="2019300"/>
          <p14:tracePt t="82163" x="7416800" y="2012950"/>
          <p14:tracePt t="82180" x="7429500" y="2012950"/>
          <p14:tracePt t="82197" x="7442200" y="2006600"/>
          <p14:tracePt t="82325" x="7448550" y="2006600"/>
          <p14:tracePt t="82336" x="7467600" y="2006600"/>
          <p14:tracePt t="82340" x="7473950" y="2000250"/>
          <p14:tracePt t="82351" x="7493000" y="2000250"/>
          <p14:tracePt t="82363" x="7537450" y="2000250"/>
          <p14:tracePt t="82380" x="7600950" y="1993900"/>
          <p14:tracePt t="82397" x="7664450" y="1993900"/>
          <p14:tracePt t="82414" x="7734300" y="1993900"/>
          <p14:tracePt t="82430" x="7791450" y="1993900"/>
          <p14:tracePt t="82447" x="7816850" y="1993900"/>
          <p14:tracePt t="82463" x="7823200" y="1993900"/>
          <p14:tracePt t="82480" x="7835900" y="1993900"/>
          <p14:tracePt t="82513" x="7842250" y="1993900"/>
          <p14:tracePt t="83045" x="7848600" y="1993900"/>
          <p14:tracePt t="83053" x="7874000" y="1993900"/>
          <p14:tracePt t="83060" x="7899400" y="1993900"/>
          <p14:tracePt t="83070" x="7931150" y="1993900"/>
          <p14:tracePt t="83085" x="7969250" y="2006600"/>
          <p14:tracePt t="83102" x="8013700" y="2006600"/>
          <p14:tracePt t="83119" x="8039100" y="2012950"/>
          <p14:tracePt t="83135" x="8051800" y="2012950"/>
          <p14:tracePt t="83152" x="8070850" y="2012950"/>
          <p14:tracePt t="83558" x="8096250" y="2012950"/>
          <p14:tracePt t="83566" x="8102600" y="2012950"/>
          <p14:tracePt t="83573" x="8121650" y="2012950"/>
          <p14:tracePt t="83581" x="8128000" y="2012950"/>
          <p14:tracePt t="83598" x="8159750" y="2012950"/>
          <p14:tracePt t="83614" x="8178800" y="2012950"/>
          <p14:tracePt t="83631" x="8197850" y="2012950"/>
          <p14:tracePt t="83808" x="8204200" y="2012950"/>
          <p14:tracePt t="83817" x="8210550" y="2012950"/>
          <p14:tracePt t="83824" x="8229600" y="2012950"/>
          <p14:tracePt t="83832" x="8261350" y="2025650"/>
          <p14:tracePt t="83848" x="8286750" y="2038350"/>
          <p14:tracePt t="83865" x="8312150" y="2051050"/>
          <p14:tracePt t="83881" x="8350250" y="2070100"/>
          <p14:tracePt t="83898" x="8388350" y="2082800"/>
          <p14:tracePt t="83915" x="8413750" y="2095500"/>
          <p14:tracePt t="83934" x="8439150" y="2095500"/>
          <p14:tracePt t="83948" x="8445500" y="2095500"/>
          <p14:tracePt t="83965" x="8451850" y="2095500"/>
          <p14:tracePt t="84409" x="8458200" y="2095500"/>
          <p14:tracePt t="84418" x="8464550" y="2095500"/>
          <p14:tracePt t="84424" x="8477250" y="2095500"/>
          <p14:tracePt t="84431" x="8483600" y="2095500"/>
          <p14:tracePt t="84447" x="8515350" y="2095500"/>
          <p14:tracePt t="84464" x="8540750" y="2089150"/>
          <p14:tracePt t="84480" x="8566150" y="2082800"/>
          <p14:tracePt t="84497" x="8572500" y="2070100"/>
          <p14:tracePt t="84681" x="8591550" y="2070100"/>
          <p14:tracePt t="84694" x="8597900" y="2070100"/>
          <p14:tracePt t="84703" x="8597900" y="2063750"/>
          <p14:tracePt t="84808" x="8610600" y="2063750"/>
          <p14:tracePt t="84816" x="8616950" y="2063750"/>
          <p14:tracePt t="84824" x="8642350" y="2063750"/>
          <p14:tracePt t="84836" x="8674100" y="2063750"/>
          <p14:tracePt t="84853" x="8737600" y="2063750"/>
          <p14:tracePt t="84870" x="8832850" y="2063750"/>
          <p14:tracePt t="84886" x="8909050" y="2063750"/>
          <p14:tracePt t="84903" x="8953500" y="2063750"/>
          <p14:tracePt t="84920" x="8966200" y="2063750"/>
          <p14:tracePt t="85048" x="8972550" y="2057400"/>
          <p14:tracePt t="85059" x="8972550" y="2051050"/>
          <p14:tracePt t="85065" x="8985250" y="2044700"/>
          <p14:tracePt t="85070" x="8991600" y="2038350"/>
          <p14:tracePt t="85086" x="9017000" y="2038350"/>
          <p14:tracePt t="85103" x="9061450" y="2032000"/>
          <p14:tracePt t="85119" x="9099550" y="2032000"/>
          <p14:tracePt t="85136" x="9131300" y="2019300"/>
          <p14:tracePt t="85153" x="9144000" y="2012950"/>
          <p14:tracePt t="85186" x="9156700" y="2012950"/>
          <p14:tracePt t="85254" x="9163050" y="2012950"/>
          <p14:tracePt t="85264" x="9169400" y="2012950"/>
          <p14:tracePt t="85277" x="9182100" y="2006600"/>
          <p14:tracePt t="85350" x="9188450" y="2006600"/>
          <p14:tracePt t="85366" x="9194800" y="2006600"/>
          <p14:tracePt t="85382" x="9201150" y="2006600"/>
          <p14:tracePt t="85398" x="9207500" y="2006600"/>
          <p14:tracePt t="85575" x="9213850" y="2006600"/>
          <p14:tracePt t="85582" x="9232900" y="2006600"/>
          <p14:tracePt t="85590" x="9239250" y="2006600"/>
          <p14:tracePt t="85598" x="9251950" y="2012950"/>
          <p14:tracePt t="85615" x="9271000" y="2012950"/>
          <p14:tracePt t="85632" x="9290050" y="2012950"/>
          <p14:tracePt t="85649" x="9290050" y="2019300"/>
          <p14:tracePt t="85665" x="9302750" y="2019300"/>
          <p14:tracePt t="85721" x="9309100" y="2019300"/>
          <p14:tracePt t="85977" x="9315450" y="2019300"/>
          <p14:tracePt t="85985" x="9334500" y="2025650"/>
          <p14:tracePt t="85998" x="9353550" y="2025650"/>
          <p14:tracePt t="86008" x="9366250" y="2025650"/>
          <p14:tracePt t="86018" x="9391650" y="2038350"/>
          <p14:tracePt t="86035" x="9448800" y="2044700"/>
          <p14:tracePt t="86051" x="9486900" y="2051050"/>
          <p14:tracePt t="86070" x="9499600" y="2051050"/>
          <p14:tracePt t="86084" x="9505950" y="2051050"/>
          <p14:tracePt t="86650" x="9512300" y="2051050"/>
          <p14:tracePt t="86658" x="9518650" y="2051050"/>
          <p14:tracePt t="86666" x="9525000" y="2051050"/>
          <p14:tracePt t="86898" x="9531350" y="2051050"/>
          <p14:tracePt t="86905" x="9537700" y="2051050"/>
          <p14:tracePt t="86915" x="9556750" y="2051050"/>
          <p14:tracePt t="86922" x="9569450" y="2051050"/>
          <p14:tracePt t="86939" x="9613900" y="2057400"/>
          <p14:tracePt t="86956" x="9658350" y="2076450"/>
          <p14:tracePt t="86972" x="9728200" y="2082800"/>
          <p14:tracePt t="86990" x="9829800" y="2089150"/>
          <p14:tracePt t="87006" x="9874250" y="2095500"/>
          <p14:tracePt t="87023" x="9893300" y="2095500"/>
          <p14:tracePt t="87039" x="9899650" y="2095500"/>
          <p14:tracePt t="87176" x="9906000" y="2095500"/>
          <p14:tracePt t="87193" x="9912350" y="2095500"/>
          <p14:tracePt t="87199" x="9925050" y="2095500"/>
          <p14:tracePt t="87207" x="9937750" y="2095500"/>
          <p14:tracePt t="87223" x="9988550" y="2095500"/>
          <p14:tracePt t="87239" x="10052050" y="2095500"/>
          <p14:tracePt t="87256" x="10109200" y="2095500"/>
          <p14:tracePt t="87272" x="10153650" y="2095500"/>
          <p14:tracePt t="87649" x="10147300" y="2095500"/>
          <p14:tracePt t="87658" x="10128250" y="2095500"/>
          <p14:tracePt t="87667" x="10109200" y="2095500"/>
          <p14:tracePt t="87674" x="10058400" y="2095500"/>
          <p14:tracePt t="87691" x="9963150" y="2114550"/>
          <p14:tracePt t="87707" x="9804400" y="2127250"/>
          <p14:tracePt t="87724" x="9569450" y="2127250"/>
          <p14:tracePt t="87741" x="9201150" y="2127250"/>
          <p14:tracePt t="87758" x="8845550" y="2108200"/>
          <p14:tracePt t="87774" x="8382000" y="2057400"/>
          <p14:tracePt t="87791" x="8204200" y="2057400"/>
          <p14:tracePt t="87808" x="8045450" y="2057400"/>
          <p14:tracePt t="87824" x="7893050" y="2057400"/>
          <p14:tracePt t="87841" x="7759700" y="2057400"/>
          <p14:tracePt t="87858" x="7651750" y="2057400"/>
          <p14:tracePt t="87874" x="7575550" y="2057400"/>
          <p14:tracePt t="87891" x="7537450" y="2057400"/>
          <p14:tracePt t="87907" x="7524750" y="2057400"/>
          <p14:tracePt t="87924" x="7518400" y="2057400"/>
          <p14:tracePt t="87941" x="7505700" y="2057400"/>
          <p14:tracePt t="87957" x="7448550" y="2057400"/>
          <p14:tracePt t="87974" x="7308850" y="2057400"/>
          <p14:tracePt t="87991" x="7131050" y="2057400"/>
          <p14:tracePt t="88007" x="6921500" y="2057400"/>
          <p14:tracePt t="88024" x="6718300" y="2082800"/>
          <p14:tracePt t="88041" x="6572250" y="2082800"/>
          <p14:tracePt t="88058" x="6432550" y="2082800"/>
          <p14:tracePt t="88074" x="6292850" y="2082800"/>
          <p14:tracePt t="88091" x="6165850" y="2082800"/>
          <p14:tracePt t="88108" x="6089650" y="2101850"/>
          <p14:tracePt t="88124" x="6076950" y="2101850"/>
          <p14:tracePt t="88147" x="6070600" y="2101850"/>
          <p14:tracePt t="88344" x="6051550" y="2108200"/>
          <p14:tracePt t="88361" x="6051550" y="2114550"/>
          <p14:tracePt t="88367" x="6045200" y="2120900"/>
          <p14:tracePt t="88376" x="6038850" y="2120900"/>
          <p14:tracePt t="88391" x="6026150" y="2127250"/>
          <p14:tracePt t="88408" x="6000750" y="2139950"/>
          <p14:tracePt t="88424" x="5943600" y="2139950"/>
          <p14:tracePt t="88441" x="5867400" y="2139950"/>
          <p14:tracePt t="88458" x="5791200" y="2139950"/>
          <p14:tracePt t="88475" x="5727700" y="2139950"/>
          <p14:tracePt t="88492" x="5702300" y="2139950"/>
          <p14:tracePt t="88508" x="5689600" y="2146300"/>
          <p14:tracePt t="88714" x="5683250" y="2159000"/>
          <p14:tracePt t="88723" x="5676900" y="2165350"/>
          <p14:tracePt t="88739" x="5670550" y="2165350"/>
          <p14:tracePt t="88764" x="5664200" y="2165350"/>
          <p14:tracePt t="88773" x="5657850" y="2165350"/>
          <p14:tracePt t="88779" x="5651500" y="2165350"/>
          <p14:tracePt t="88789" x="5645150" y="2165350"/>
          <p14:tracePt t="88806" x="5638800" y="2165350"/>
          <p14:tracePt t="88922" x="5645150" y="2165350"/>
          <p14:tracePt t="88929" x="5664200" y="2165350"/>
          <p14:tracePt t="88939" x="5689600" y="2165350"/>
          <p14:tracePt t="88956" x="5746750" y="2165350"/>
          <p14:tracePt t="88973" x="5816600" y="2165350"/>
          <p14:tracePt t="88989" x="5924550" y="2165350"/>
          <p14:tracePt t="89007" x="6083300" y="2165350"/>
          <p14:tracePt t="89023" x="6203950" y="2165350"/>
          <p14:tracePt t="89039" x="6318250" y="2171700"/>
          <p14:tracePt t="89056" x="6419850" y="2184400"/>
          <p14:tracePt t="89072" x="6527800" y="2184400"/>
          <p14:tracePt t="89089" x="6610350" y="2184400"/>
          <p14:tracePt t="89106" x="6686550" y="2184400"/>
          <p14:tracePt t="89123" x="6762750" y="2184400"/>
          <p14:tracePt t="89139" x="6838950" y="2184400"/>
          <p14:tracePt t="89156" x="6927850" y="2184400"/>
          <p14:tracePt t="89172" x="6991350" y="2184400"/>
          <p14:tracePt t="89190" x="7054850" y="2184400"/>
          <p14:tracePt t="89208" x="7137400" y="2184400"/>
          <p14:tracePt t="89223" x="7207250" y="2184400"/>
          <p14:tracePt t="89240" x="7264400" y="2171700"/>
          <p14:tracePt t="89257" x="7321550" y="2165350"/>
          <p14:tracePt t="89273" x="7378700" y="2159000"/>
          <p14:tracePt t="89280" x="7410450" y="2159000"/>
          <p14:tracePt t="89289" x="7454900" y="2159000"/>
          <p14:tracePt t="89306" x="7531100" y="2159000"/>
          <p14:tracePt t="89323" x="7626350" y="2152650"/>
          <p14:tracePt t="89340" x="7715250" y="2139950"/>
          <p14:tracePt t="89356" x="7804150" y="2120900"/>
          <p14:tracePt t="89373" x="7880350" y="2114550"/>
          <p14:tracePt t="89389" x="7969250" y="2114550"/>
          <p14:tracePt t="89406" x="8064500" y="2114550"/>
          <p14:tracePt t="89423" x="8172450" y="2114550"/>
          <p14:tracePt t="89440" x="8248650" y="2114550"/>
          <p14:tracePt t="89457" x="8318500" y="2095500"/>
          <p14:tracePt t="89473" x="8394700" y="2089150"/>
          <p14:tracePt t="89489" x="8483600" y="2082800"/>
          <p14:tracePt t="89506" x="8585200" y="2057400"/>
          <p14:tracePt t="89523" x="8693150" y="2057400"/>
          <p14:tracePt t="89539" x="8801100" y="2057400"/>
          <p14:tracePt t="89557" x="8902700" y="2057400"/>
          <p14:tracePt t="89573" x="9004300" y="2057400"/>
          <p14:tracePt t="89590" x="9105900" y="2057400"/>
          <p14:tracePt t="89606" x="9207500" y="2051050"/>
          <p14:tracePt t="89623" x="9328150" y="2044700"/>
          <p14:tracePt t="89640" x="9385300" y="2025650"/>
          <p14:tracePt t="89656" x="9448800" y="2019300"/>
          <p14:tracePt t="89673" x="9525000" y="2012950"/>
          <p14:tracePt t="89690" x="9594850" y="2006600"/>
          <p14:tracePt t="89706" x="9658350" y="2006600"/>
          <p14:tracePt t="89723" x="9690100" y="2006600"/>
          <p14:tracePt t="89740" x="9740900" y="2006600"/>
          <p14:tracePt t="89757" x="9772650" y="2006600"/>
          <p14:tracePt t="89773" x="9791700" y="2000250"/>
          <p14:tracePt t="89780" x="9798050" y="2000250"/>
          <p14:tracePt t="89915" x="9804400" y="2000250"/>
          <p14:tracePt t="89924" x="9810750" y="2000250"/>
          <p14:tracePt t="89932" x="9823450" y="2000250"/>
          <p14:tracePt t="89940" x="9836150" y="2000250"/>
          <p14:tracePt t="89957" x="9874250" y="2000250"/>
          <p14:tracePt t="89973" x="9944100" y="2012950"/>
          <p14:tracePt t="89991" x="9969500" y="2012950"/>
          <p14:tracePt t="90007" x="9988550" y="2019300"/>
          <p14:tracePt t="90499" x="9982200" y="2019300"/>
          <p14:tracePt t="90507" x="9975850" y="2019300"/>
          <p14:tracePt t="90532" x="9969500" y="2019300"/>
          <p14:tracePt t="90549" x="9956800" y="2019300"/>
          <p14:tracePt t="90566" x="9950450" y="2019300"/>
          <p14:tracePt t="90573" x="9937750" y="2019300"/>
          <p14:tracePt t="90579" x="9931400" y="2019300"/>
          <p14:tracePt t="90591" x="9918700" y="2019300"/>
          <p14:tracePt t="90607" x="9899650" y="2019300"/>
          <p14:tracePt t="90623" x="9893300" y="2019300"/>
          <p14:tracePt t="91117" x="9874250" y="2025650"/>
          <p14:tracePt t="91120" x="9867900" y="2025650"/>
          <p14:tracePt t="91130" x="9855200" y="2032000"/>
          <p14:tracePt t="91140" x="9823450" y="2038350"/>
          <p14:tracePt t="91157" x="9740900" y="2070100"/>
          <p14:tracePt t="91174" x="9518650" y="2101850"/>
          <p14:tracePt t="91193" x="8242300" y="2114550"/>
          <p14:tracePt t="91207" x="8051800" y="2114550"/>
          <p14:tracePt t="91513" x="8039100" y="2114550"/>
          <p14:tracePt t="91521" x="8032750" y="2114550"/>
          <p14:tracePt t="91544" x="8026400" y="2108200"/>
          <p14:tracePt t="91553" x="8020050" y="2108200"/>
          <p14:tracePt t="91561" x="8013700" y="2108200"/>
          <p14:tracePt t="91571" x="8001000" y="2114550"/>
          <p14:tracePt t="91587" x="7981950" y="2114550"/>
          <p14:tracePt t="91603" x="7969250" y="2120900"/>
          <p14:tracePt t="91620" x="7918450" y="2120900"/>
          <p14:tracePt t="91637" x="7880350" y="2120900"/>
          <p14:tracePt t="91654" x="7842250" y="2120900"/>
          <p14:tracePt t="91670" x="7823200" y="2120900"/>
          <p14:tracePt t="91687" x="7772400" y="2120900"/>
          <p14:tracePt t="91703" x="7670800" y="2120900"/>
          <p14:tracePt t="91720" x="7562850" y="2120900"/>
          <p14:tracePt t="91737" x="7512050" y="2114550"/>
          <p14:tracePt t="91754" x="7493000" y="2114550"/>
          <p14:tracePt t="91787" x="7486650" y="2108200"/>
          <p14:tracePt t="91899" x="7486650" y="2101850"/>
          <p14:tracePt t="91926" x="7480300" y="2101850"/>
          <p14:tracePt t="91932" x="7467600" y="2101850"/>
          <p14:tracePt t="91948" x="7442200" y="2101850"/>
          <p14:tracePt t="91956" x="7423150" y="2101850"/>
          <p14:tracePt t="91971" x="7391400" y="2108200"/>
          <p14:tracePt t="91987" x="7359650" y="2114550"/>
          <p14:tracePt t="92004" x="7340600" y="2120900"/>
          <p14:tracePt t="92021" x="7334250" y="2127250"/>
          <p14:tracePt t="92038" x="7327900" y="2127250"/>
          <p14:tracePt t="92054" x="7321550" y="2127250"/>
          <p14:tracePt t="92097" x="7321550" y="2133600"/>
          <p14:tracePt t="92236" x="7315200" y="2133600"/>
          <p14:tracePt t="92331" x="7308850" y="2133600"/>
          <p14:tracePt t="92363" x="7308850" y="2139950"/>
          <p14:tracePt t="92481" x="7296150" y="2139950"/>
          <p14:tracePt t="92513" x="7289800" y="2139950"/>
          <p14:tracePt t="92532" x="7283450" y="2139950"/>
          <p14:tracePt t="92537" x="7270750" y="2139950"/>
          <p14:tracePt t="92547" x="7264400" y="2139950"/>
          <p14:tracePt t="92560" x="7232650" y="2139950"/>
          <p14:tracePt t="92577" x="7105650" y="2127250"/>
          <p14:tracePt t="92593" x="7004050" y="2095500"/>
          <p14:tracePt t="92610" x="6985000" y="2095500"/>
          <p14:tracePt t="92650" x="6978650" y="2089150"/>
          <p14:tracePt t="92667" x="6978650" y="2076450"/>
          <p14:tracePt t="92683" x="6978650" y="2070100"/>
          <p14:tracePt t="92693" x="6978650" y="2063750"/>
          <p14:tracePt t="92710" x="6978650" y="2057400"/>
          <p14:tracePt t="92727" x="6978650" y="2044700"/>
          <p14:tracePt t="92745" x="6978650" y="2025650"/>
          <p14:tracePt t="92760" x="6985000" y="1974850"/>
          <p14:tracePt t="92777" x="6991350" y="1930400"/>
          <p14:tracePt t="92794" x="7010400" y="1860550"/>
          <p14:tracePt t="92810" x="7029450" y="1809750"/>
          <p14:tracePt t="92827" x="7054850" y="1765300"/>
          <p14:tracePt t="92843" x="7067550" y="1733550"/>
          <p14:tracePt t="92860" x="7099300" y="1695450"/>
          <p14:tracePt t="92877" x="7131050" y="1657350"/>
          <p14:tracePt t="92893" x="7188200" y="1619250"/>
          <p14:tracePt t="92910" x="7213600" y="1600200"/>
          <p14:tracePt t="92928" x="7245350" y="1574800"/>
          <p14:tracePt t="92945" x="7302500" y="1536700"/>
          <p14:tracePt t="92960" x="7334250" y="1511300"/>
          <p14:tracePt t="92977" x="7372350" y="1485900"/>
          <p14:tracePt t="92993" x="7410450" y="1454150"/>
          <p14:tracePt t="93010" x="7448550" y="1428750"/>
          <p14:tracePt t="93027" x="7486650" y="1416050"/>
          <p14:tracePt t="93043" x="7518400" y="1409700"/>
          <p14:tracePt t="93060" x="7550150" y="1409700"/>
          <p14:tracePt t="93077" x="7588250" y="1409700"/>
          <p14:tracePt t="93093" x="7620000" y="1409700"/>
          <p14:tracePt t="93110" x="7651750" y="1409700"/>
          <p14:tracePt t="93127" x="7677150" y="1409700"/>
          <p14:tracePt t="93144" x="7727950" y="1428750"/>
          <p14:tracePt t="93160" x="7753350" y="1441450"/>
          <p14:tracePt t="93177" x="7797800" y="1473200"/>
          <p14:tracePt t="93193" x="7829550" y="1504950"/>
          <p14:tracePt t="93210" x="7861300" y="1530350"/>
          <p14:tracePt t="93227" x="7874000" y="1574800"/>
          <p14:tracePt t="93244" x="7886700" y="1606550"/>
          <p14:tracePt t="93260" x="7886700" y="1644650"/>
          <p14:tracePt t="93277" x="7886700" y="1676400"/>
          <p14:tracePt t="93282" x="7886700" y="1695450"/>
          <p14:tracePt t="93294" x="7886700" y="1701800"/>
          <p14:tracePt t="93310" x="7886700" y="1727200"/>
          <p14:tracePt t="93327" x="7886700" y="1746250"/>
          <p14:tracePt t="93344" x="7874000" y="1771650"/>
          <p14:tracePt t="93360" x="7854950" y="1790700"/>
          <p14:tracePt t="93377" x="7829550" y="1803400"/>
          <p14:tracePt t="93394" x="7797800" y="1828800"/>
          <p14:tracePt t="93410" x="7753350" y="1860550"/>
          <p14:tracePt t="93427" x="7702550" y="1885950"/>
          <p14:tracePt t="93444" x="7658100" y="1911350"/>
          <p14:tracePt t="93461" x="7620000" y="1943100"/>
          <p14:tracePt t="93477" x="7575550" y="1974850"/>
          <p14:tracePt t="93494" x="7531100" y="2006600"/>
          <p14:tracePt t="93511" x="7493000" y="2038350"/>
          <p14:tracePt t="93528" x="7480300" y="2057400"/>
          <p14:tracePt t="93544" x="7467600" y="2070100"/>
          <p14:tracePt t="93741" x="7467600" y="2076450"/>
          <p14:tracePt t="93758" x="7467600" y="2082800"/>
          <p14:tracePt t="93773" x="7467600" y="2089150"/>
          <p14:tracePt t="93783" x="7473950" y="2101850"/>
          <p14:tracePt t="93802" x="7537450" y="2127250"/>
          <p14:tracePt t="93817" x="7740650" y="2184400"/>
          <p14:tracePt t="93833" x="7937500" y="2222500"/>
          <p14:tracePt t="93850" x="8147050" y="2241550"/>
          <p14:tracePt t="93866" x="8343900" y="2241550"/>
          <p14:tracePt t="93883" x="8451850" y="2241550"/>
          <p14:tracePt t="93900" x="8502650" y="2241550"/>
          <p14:tracePt t="93917" x="8509000" y="2228850"/>
          <p14:tracePt t="93950" x="8509000" y="2209800"/>
          <p14:tracePt t="93966" x="8496300" y="2203450"/>
          <p14:tracePt t="93983" x="8489950" y="2203450"/>
          <p14:tracePt t="94000" x="8477250" y="2203450"/>
          <p14:tracePt t="94016" x="8464550" y="2203450"/>
          <p14:tracePt t="94033" x="8451850" y="2203450"/>
          <p14:tracePt t="94067" x="8445500" y="2203450"/>
          <p14:tracePt t="94083" x="8439150" y="2203450"/>
          <p14:tracePt t="94100" x="8439150" y="2209800"/>
          <p14:tracePt t="94203" x="8432800" y="2216150"/>
          <p14:tracePt t="94211" x="8426450" y="2216150"/>
          <p14:tracePt t="94219" x="8420100" y="2216150"/>
          <p14:tracePt t="94233" x="8388350" y="2216150"/>
          <p14:tracePt t="94250" x="8324850" y="2216150"/>
          <p14:tracePt t="94267" x="8204200" y="2178050"/>
          <p14:tracePt t="94275" x="8147050" y="2152650"/>
          <p14:tracePt t="94283" x="8089900" y="2133600"/>
          <p14:tracePt t="94300" x="8032750" y="2101850"/>
          <p14:tracePt t="94317" x="8001000" y="2070100"/>
          <p14:tracePt t="94333" x="7988300" y="2044700"/>
          <p14:tracePt t="94350" x="7981950" y="1993900"/>
          <p14:tracePt t="94367" x="7981950" y="1943100"/>
          <p14:tracePt t="94384" x="7981950" y="1892300"/>
          <p14:tracePt t="94402" x="7981950" y="1828800"/>
          <p14:tracePt t="94417" x="8026400" y="1758950"/>
          <p14:tracePt t="94434" x="8077200" y="1689100"/>
          <p14:tracePt t="94450" x="8128000" y="1631950"/>
          <p14:tracePt t="94467" x="8185150" y="1562100"/>
          <p14:tracePt t="94484" x="8242300" y="1504950"/>
          <p14:tracePt t="94500" x="8293100" y="1466850"/>
          <p14:tracePt t="94517" x="8343900" y="1435100"/>
          <p14:tracePt t="94533" x="8388350" y="1416050"/>
          <p14:tracePt t="94550" x="8464550" y="1409700"/>
          <p14:tracePt t="94567" x="8547100" y="1409700"/>
          <p14:tracePt t="94584" x="8636000" y="1409700"/>
          <p14:tracePt t="94601" x="8718550" y="1422400"/>
          <p14:tracePt t="94617" x="8750300" y="1428750"/>
          <p14:tracePt t="94634" x="8788400" y="1460500"/>
          <p14:tracePt t="94651" x="8807450" y="1479550"/>
          <p14:tracePt t="94667" x="8820150" y="1524000"/>
          <p14:tracePt t="94684" x="8826500" y="1581150"/>
          <p14:tracePt t="94700" x="8826500" y="1657350"/>
          <p14:tracePt t="94717" x="8826500" y="1720850"/>
          <p14:tracePt t="94734" x="8826500" y="1803400"/>
          <p14:tracePt t="94750" x="8820150" y="1879600"/>
          <p14:tracePt t="94767" x="8801100" y="1955800"/>
          <p14:tracePt t="94775" x="8788400" y="1981200"/>
          <p14:tracePt t="94784" x="8775700" y="2006600"/>
          <p14:tracePt t="94802" x="8756650" y="2025650"/>
          <p14:tracePt t="94817" x="8750300" y="2038350"/>
          <p14:tracePt t="94834" x="8724900" y="2044700"/>
          <p14:tracePt t="94850" x="8693150" y="2063750"/>
          <p14:tracePt t="94867" x="8648700" y="2070100"/>
          <p14:tracePt t="94884" x="8604250" y="2089150"/>
          <p14:tracePt t="94900" x="8572500" y="2101850"/>
          <p14:tracePt t="94917" x="8559800" y="2101850"/>
          <p14:tracePt t="94934" x="8540750" y="2108200"/>
          <p14:tracePt t="95023" x="8540750" y="2114550"/>
          <p14:tracePt t="95029" x="8540750" y="2120900"/>
          <p14:tracePt t="95036" x="8534400" y="2127250"/>
          <p14:tracePt t="95051" x="8534400" y="2146300"/>
          <p14:tracePt t="95067" x="8521700" y="2171700"/>
          <p14:tracePt t="95084" x="8515350" y="2190750"/>
          <p14:tracePt t="95101" x="8496300" y="2216150"/>
          <p14:tracePt t="95117" x="8483600" y="2228850"/>
          <p14:tracePt t="95134" x="8483600" y="2235200"/>
          <p14:tracePt t="95277" x="8477250" y="2241550"/>
          <p14:tracePt t="95285" x="8470900" y="2241550"/>
          <p14:tracePt t="95294" x="8464550" y="2241550"/>
          <p14:tracePt t="95611" x="8464550" y="2247900"/>
          <p14:tracePt t="95620" x="8464550" y="2273300"/>
          <p14:tracePt t="95626" x="8458200" y="2298700"/>
          <p14:tracePt t="95635" x="8458200" y="2330450"/>
          <p14:tracePt t="95652" x="8451850" y="2406650"/>
          <p14:tracePt t="95668" x="8394700" y="2489200"/>
          <p14:tracePt t="95685" x="8293100" y="2616200"/>
          <p14:tracePt t="95702" x="8191500" y="2730500"/>
          <p14:tracePt t="95718" x="8096250" y="2825750"/>
          <p14:tracePt t="95735" x="8001000" y="2895600"/>
          <p14:tracePt t="95752" x="7931150" y="2965450"/>
          <p14:tracePt t="95770" x="7893050" y="3009900"/>
          <p14:tracePt t="95778" x="7880350" y="3041650"/>
          <p14:tracePt t="95787" x="7842250" y="3086100"/>
          <p14:tracePt t="95802" x="7804150" y="3124200"/>
          <p14:tracePt t="95818" x="7772400" y="3136900"/>
          <p14:tracePt t="95835" x="7759700" y="3155950"/>
          <p14:tracePt t="95852" x="7747000" y="3155950"/>
          <p14:tracePt t="95868" x="7727950" y="3155950"/>
          <p14:tracePt t="95885" x="7677150" y="3155950"/>
          <p14:tracePt t="95902" x="7588250" y="3155950"/>
          <p14:tracePt t="95918" x="7473950" y="3155950"/>
          <p14:tracePt t="95935" x="7315200" y="3155950"/>
          <p14:tracePt t="95952" x="7143750" y="3155950"/>
          <p14:tracePt t="95969" x="6838950" y="3155950"/>
          <p14:tracePt t="95985" x="6756400" y="3155950"/>
          <p14:tracePt t="96002" x="6591300" y="3162300"/>
          <p14:tracePt t="96019" x="6553200" y="3168650"/>
          <p14:tracePt t="96035" x="6540500" y="3168650"/>
          <p14:tracePt t="96052" x="6534150" y="3168650"/>
          <p14:tracePt t="96068" x="6534150" y="3175000"/>
          <p14:tracePt t="96085" x="6521450" y="3181350"/>
          <p14:tracePt t="96102" x="6508750" y="3181350"/>
          <p14:tracePt t="96119" x="6470650" y="3181350"/>
          <p14:tracePt t="96135" x="6413500" y="3181350"/>
          <p14:tracePt t="96152" x="6337300" y="3181350"/>
          <p14:tracePt t="96169" x="6292850" y="3181350"/>
          <p14:tracePt t="96185" x="6229350" y="3181350"/>
          <p14:tracePt t="96202" x="6203950" y="3181350"/>
          <p14:tracePt t="96219" x="6165850" y="3181350"/>
          <p14:tracePt t="96236" x="6127750" y="3181350"/>
          <p14:tracePt t="96252" x="6102350" y="3181350"/>
          <p14:tracePt t="96269" x="6083300" y="3181350"/>
          <p14:tracePt t="96276" x="6070600" y="3181350"/>
          <p14:tracePt t="96292" x="6064250" y="3187700"/>
          <p14:tracePt t="96302" x="6057900" y="3187700"/>
          <p14:tracePt t="96319" x="6051550" y="3187700"/>
          <p14:tracePt t="96342" x="6045200" y="3187700"/>
          <p14:tracePt t="96404" x="6057900" y="3187700"/>
          <p14:tracePt t="96411" x="6083300" y="3181350"/>
          <p14:tracePt t="96419" x="6127750" y="3162300"/>
          <p14:tracePt t="96435" x="6235700" y="3130550"/>
          <p14:tracePt t="96452" x="6400800" y="3086100"/>
          <p14:tracePt t="96469" x="6572250" y="3035300"/>
          <p14:tracePt t="96486" x="6769100" y="3009900"/>
          <p14:tracePt t="96503" x="6953250" y="2952750"/>
          <p14:tracePt t="96519" x="7105650" y="2914650"/>
          <p14:tracePt t="96536" x="7226300" y="2882900"/>
          <p14:tracePt t="96552" x="7251700" y="2870200"/>
          <p14:tracePt t="96569" x="7264400" y="2857500"/>
          <p14:tracePt t="96644" x="7277100" y="2844800"/>
          <p14:tracePt t="96652" x="7283450" y="2838450"/>
          <p14:tracePt t="96660" x="7289800" y="2819400"/>
          <p14:tracePt t="96669" x="7308850" y="2794000"/>
          <p14:tracePt t="96686" x="7366000" y="2724150"/>
          <p14:tracePt t="96703" x="7454900" y="2635250"/>
          <p14:tracePt t="96719" x="7575550" y="2514600"/>
          <p14:tracePt t="96736" x="7696200" y="2425700"/>
          <p14:tracePt t="96753" x="7772400" y="2343150"/>
          <p14:tracePt t="96769" x="7810500" y="2305050"/>
          <p14:tracePt t="96778" x="7823200" y="2286000"/>
          <p14:tracePt t="96808" x="7823200" y="2279650"/>
          <p14:tracePt t="96832" x="7823200" y="2273300"/>
          <p14:tracePt t="96846" x="7810500" y="2273300"/>
          <p14:tracePt t="96862" x="7804150" y="2273300"/>
          <p14:tracePt t="96869" x="7797800" y="2273300"/>
          <p14:tracePt t="96886" x="7785100" y="2273300"/>
          <p14:tracePt t="96903" x="7759700" y="2273300"/>
          <p14:tracePt t="96920" x="7727950" y="2273300"/>
          <p14:tracePt t="96936" x="7683500" y="2241550"/>
          <p14:tracePt t="96953" x="7600950" y="2190750"/>
          <p14:tracePt t="96969" x="7486650" y="2139950"/>
          <p14:tracePt t="96986" x="7219950" y="2063750"/>
          <p14:tracePt t="97003" x="7035800" y="2044700"/>
          <p14:tracePt t="97020" x="6896100" y="2019300"/>
          <p14:tracePt t="97036" x="6813550" y="2012950"/>
          <p14:tracePt t="97053" x="6794500" y="2006600"/>
          <p14:tracePt t="97195" x="6781800" y="2006600"/>
          <p14:tracePt t="97204" x="6762750" y="2006600"/>
          <p14:tracePt t="97211" x="6750050" y="2006600"/>
          <p14:tracePt t="97219" x="6731000" y="2006600"/>
          <p14:tracePt t="97237" x="6686550" y="2006600"/>
          <p14:tracePt t="97253" x="6604000" y="2006600"/>
          <p14:tracePt t="97270" x="6483350" y="2006600"/>
          <p14:tracePt t="97276" x="6419850" y="2006600"/>
          <p14:tracePt t="97286" x="6330950" y="2025650"/>
          <p14:tracePt t="97303" x="6203950" y="2070100"/>
          <p14:tracePt t="97320" x="6076950" y="2146300"/>
          <p14:tracePt t="97336" x="6038850" y="2178050"/>
          <p14:tracePt t="97353" x="6032500" y="2184400"/>
          <p14:tracePt t="97387" x="6026150" y="2190750"/>
          <p14:tracePt t="97403" x="6019800" y="2203450"/>
          <p14:tracePt t="97420" x="6000750" y="2203450"/>
          <p14:tracePt t="97436" x="5975350" y="2216150"/>
          <p14:tracePt t="97453" x="5962650" y="2228850"/>
          <p14:tracePt t="97470" x="5949950" y="2241550"/>
          <p14:tracePt t="97487" x="5943600" y="2241550"/>
          <p14:tracePt t="97503" x="5943600" y="2247900"/>
          <p14:tracePt t="97520" x="5943600" y="2254250"/>
          <p14:tracePt t="97537" x="5943600" y="2260600"/>
          <p14:tracePt t="97554" x="5943600" y="2273300"/>
          <p14:tracePt t="97570" x="6045200" y="2292350"/>
          <p14:tracePt t="97586" x="6178550" y="2311400"/>
          <p14:tracePt t="97603" x="6324600" y="2311400"/>
          <p14:tracePt t="97620" x="6502400" y="2311400"/>
          <p14:tracePt t="97636" x="6750050" y="2317750"/>
          <p14:tracePt t="97653" x="7016750" y="2336800"/>
          <p14:tracePt t="97670" x="7321550" y="2368550"/>
          <p14:tracePt t="97687" x="7505700" y="2381250"/>
          <p14:tracePt t="97703" x="7696200" y="2381250"/>
          <p14:tracePt t="97720" x="7848600" y="2381250"/>
          <p14:tracePt t="97737" x="8007350" y="2381250"/>
          <p14:tracePt t="97753" x="8172450" y="2381250"/>
          <p14:tracePt t="97771" x="8413750" y="2381250"/>
          <p14:tracePt t="97787" x="8597900" y="2381250"/>
          <p14:tracePt t="97803" x="8763000" y="2381250"/>
          <p14:tracePt t="97820" x="8934450" y="2381250"/>
          <p14:tracePt t="97837" x="9093200" y="2381250"/>
          <p14:tracePt t="97854" x="9239250" y="2381250"/>
          <p14:tracePt t="97870" x="9385300" y="2368550"/>
          <p14:tracePt t="97887" x="9499600" y="2343150"/>
          <p14:tracePt t="97904" x="9556750" y="2317750"/>
          <p14:tracePt t="97920" x="9702800" y="2273300"/>
          <p14:tracePt t="97937" x="9766300" y="2241550"/>
          <p14:tracePt t="97957" x="9810750" y="2197100"/>
          <p14:tracePt t="97971" x="9886950" y="2133600"/>
          <p14:tracePt t="97987" x="9937750" y="2095500"/>
          <p14:tracePt t="98003" x="10013950" y="2063750"/>
          <p14:tracePt t="98020" x="10090150" y="2019300"/>
          <p14:tracePt t="98037" x="10121900" y="1987550"/>
          <p14:tracePt t="98054" x="10147300" y="1962150"/>
          <p14:tracePt t="98070" x="10153650" y="1949450"/>
          <p14:tracePt t="98087" x="10153650" y="1924050"/>
          <p14:tracePt t="98103" x="10153650" y="1905000"/>
          <p14:tracePt t="98120" x="10153650" y="1885950"/>
          <p14:tracePt t="98137" x="10134600" y="1847850"/>
          <p14:tracePt t="98154" x="10102850" y="1822450"/>
          <p14:tracePt t="98170" x="9982200" y="1733550"/>
          <p14:tracePt t="98187" x="9829800" y="1676400"/>
          <p14:tracePt t="98204" x="9652000" y="1606550"/>
          <p14:tracePt t="98220" x="9448800" y="1549400"/>
          <p14:tracePt t="98237" x="9264650" y="1504950"/>
          <p14:tracePt t="98256" x="9093200" y="1454150"/>
          <p14:tracePt t="98270" x="8896350" y="1390650"/>
          <p14:tracePt t="98278" x="8807450" y="1384300"/>
          <p14:tracePt t="98287" x="8712200" y="1377950"/>
          <p14:tracePt t="98304" x="8559800" y="1352550"/>
          <p14:tracePt t="98320" x="8401050" y="1352550"/>
          <p14:tracePt t="98337" x="8223250" y="1352550"/>
          <p14:tracePt t="98355" x="7931150" y="1352550"/>
          <p14:tracePt t="98370" x="7715250" y="1390650"/>
          <p14:tracePt t="98387" x="7518400" y="1441450"/>
          <p14:tracePt t="98404" x="7346950" y="1479550"/>
          <p14:tracePt t="98420" x="7200900" y="1492250"/>
          <p14:tracePt t="98438" x="7054850" y="1517650"/>
          <p14:tracePt t="98454" x="6908800" y="1524000"/>
          <p14:tracePt t="98471" x="6781800" y="1543050"/>
          <p14:tracePt t="98487" x="6661150" y="1568450"/>
          <p14:tracePt t="98504" x="6540500" y="1574800"/>
          <p14:tracePt t="98521" x="6413500" y="1581150"/>
          <p14:tracePt t="98538" x="6299200" y="1612900"/>
          <p14:tracePt t="98555" x="6178550" y="1657350"/>
          <p14:tracePt t="98571" x="6019800" y="1701800"/>
          <p14:tracePt t="98587" x="5918200" y="1765300"/>
          <p14:tracePt t="98604" x="5854700" y="1809750"/>
          <p14:tracePt t="98621" x="5765800" y="1873250"/>
          <p14:tracePt t="98637" x="5695950" y="1930400"/>
          <p14:tracePt t="98654" x="5632450" y="2000250"/>
          <p14:tracePt t="98671" x="5600700" y="2038350"/>
          <p14:tracePt t="98688" x="5594350" y="2089150"/>
          <p14:tracePt t="98704" x="5594350" y="2101850"/>
          <p14:tracePt t="98721" x="5594350" y="2127250"/>
          <p14:tracePt t="98738" x="5594350" y="2152650"/>
          <p14:tracePt t="98756" x="5594350" y="2190750"/>
          <p14:tracePt t="98772" x="5600700" y="2228850"/>
          <p14:tracePt t="98788" x="5607050" y="2254250"/>
          <p14:tracePt t="98804" x="5613400" y="2273300"/>
          <p14:tracePt t="98821" x="5626100" y="2311400"/>
          <p14:tracePt t="98838" x="5651500" y="2330450"/>
          <p14:tracePt t="98854" x="5702300" y="2343150"/>
          <p14:tracePt t="98871" x="5803900" y="2368550"/>
          <p14:tracePt t="98888" x="5924550" y="2381250"/>
          <p14:tracePt t="98904" x="6051550" y="2381250"/>
          <p14:tracePt t="98921" x="6159500" y="2381250"/>
          <p14:tracePt t="98938" x="6235700" y="2381250"/>
          <p14:tracePt t="98955" x="6311900" y="2381250"/>
          <p14:tracePt t="98971" x="6388100" y="2381250"/>
          <p14:tracePt t="98988" x="6426200" y="2381250"/>
          <p14:tracePt t="99004" x="6477000" y="2381250"/>
          <p14:tracePt t="99021" x="6515100" y="2381250"/>
          <p14:tracePt t="99038" x="6540500" y="2374900"/>
          <p14:tracePt t="99071" x="6546850" y="2374900"/>
          <p14:tracePt t="99196" x="6553200" y="2374900"/>
          <p14:tracePt t="99211" x="6553200" y="2387600"/>
          <p14:tracePt t="99220" x="6553200" y="2393950"/>
          <p14:tracePt t="99227" x="6553200" y="2425700"/>
          <p14:tracePt t="99238" x="6534150" y="2463800"/>
          <p14:tracePt t="99255" x="6470650" y="2552700"/>
          <p14:tracePt t="99271" x="6400800" y="2647950"/>
          <p14:tracePt t="99288" x="6337300" y="2730500"/>
          <p14:tracePt t="99294" x="6311900" y="2768600"/>
          <p14:tracePt t="99304" x="6299200" y="2794000"/>
          <p14:tracePt t="99321" x="6292850" y="2838450"/>
          <p14:tracePt t="99338" x="6292850" y="2870200"/>
          <p14:tracePt t="99355" x="6292850" y="2914650"/>
          <p14:tracePt t="99371" x="6292850" y="2933700"/>
          <p14:tracePt t="99388" x="6292850" y="2952750"/>
          <p14:tracePt t="99405" x="6286500" y="2959100"/>
          <p14:tracePt t="99421" x="6273800" y="2971800"/>
          <p14:tracePt t="99455" x="6242050" y="2978150"/>
          <p14:tracePt t="99471" x="6203950" y="2978150"/>
          <p14:tracePt t="99488" x="6115050" y="2978150"/>
          <p14:tracePt t="99505" x="6019800" y="2978150"/>
          <p14:tracePt t="99522" x="5924550" y="3003550"/>
          <p14:tracePt t="99538" x="5848350" y="3022600"/>
          <p14:tracePt t="99555" x="5835650" y="3035300"/>
          <p14:tracePt t="99684" x="5842000" y="3041650"/>
          <p14:tracePt t="99700" x="5854700" y="3048000"/>
          <p14:tracePt t="99710" x="5886450" y="3060700"/>
          <p14:tracePt t="99717" x="5905500" y="3067050"/>
          <p14:tracePt t="99727" x="5943600" y="3073400"/>
          <p14:tracePt t="99738" x="5969000" y="3079750"/>
          <p14:tracePt t="99755" x="6076950" y="3111500"/>
          <p14:tracePt t="99772" x="6197600" y="3136900"/>
          <p14:tracePt t="99788" x="6343650" y="3149600"/>
          <p14:tracePt t="99805" x="6508750" y="3175000"/>
          <p14:tracePt t="99822" x="6667500" y="3187700"/>
          <p14:tracePt t="99839" x="6794500" y="3187700"/>
          <p14:tracePt t="99855" x="6921500" y="3187700"/>
          <p14:tracePt t="99872" x="7029450" y="3187700"/>
          <p14:tracePt t="99889" x="7112000" y="3187700"/>
          <p14:tracePt t="99905" x="7213600" y="3181350"/>
          <p14:tracePt t="99922" x="7340600" y="3155950"/>
          <p14:tracePt t="99938" x="7493000" y="3117850"/>
          <p14:tracePt t="99955" x="7664450" y="3054350"/>
          <p14:tracePt t="99972" x="7766050" y="3009900"/>
          <p14:tracePt t="99989" x="7848600" y="2997200"/>
          <p14:tracePt t="100005" x="7956550" y="2959100"/>
          <p14:tracePt t="100022" x="8064500" y="2901950"/>
          <p14:tracePt t="100039" x="8140700" y="2851150"/>
          <p14:tracePt t="100055" x="8185150" y="2813050"/>
          <p14:tracePt t="100072" x="8216900" y="2774950"/>
          <p14:tracePt t="100089" x="8235950" y="2730500"/>
          <p14:tracePt t="100105" x="8242300" y="2705100"/>
          <p14:tracePt t="100122" x="8248650" y="2673350"/>
          <p14:tracePt t="100139" x="8255000" y="2622550"/>
          <p14:tracePt t="100155" x="8255000" y="2565400"/>
          <p14:tracePt t="100172" x="8255000" y="2527300"/>
          <p14:tracePt t="100189" x="8197850" y="2470150"/>
          <p14:tracePt t="100206" x="8102600" y="2419350"/>
          <p14:tracePt t="100222" x="7988300" y="2406650"/>
          <p14:tracePt t="100239" x="7854950" y="2374900"/>
          <p14:tracePt t="100256" x="7734300" y="2349500"/>
          <p14:tracePt t="100273" x="7613650" y="2324100"/>
          <p14:tracePt t="100289" x="7531100" y="2298700"/>
          <p14:tracePt t="100306" x="7423150" y="2260600"/>
          <p14:tracePt t="100314" x="7366000" y="2254250"/>
          <p14:tracePt t="100322" x="7308850" y="2228850"/>
          <p14:tracePt t="100340" x="7099300" y="2178050"/>
          <p14:tracePt t="100355" x="6921500" y="2146300"/>
          <p14:tracePt t="100372" x="6762750" y="2133600"/>
          <p14:tracePt t="100389" x="6604000" y="2133600"/>
          <p14:tracePt t="100406" x="6451600" y="2133600"/>
          <p14:tracePt t="100423" x="6305550" y="2133600"/>
          <p14:tracePt t="100439" x="6197600" y="2146300"/>
          <p14:tracePt t="100456" x="6096000" y="2184400"/>
          <p14:tracePt t="100472" x="6019800" y="2235200"/>
          <p14:tracePt t="100489" x="5949950" y="2305050"/>
          <p14:tracePt t="100506" x="5899150" y="2368550"/>
          <p14:tracePt t="100522" x="5816600" y="2470150"/>
          <p14:tracePt t="100541" x="5740400" y="2565400"/>
          <p14:tracePt t="100556" x="5664200" y="2679700"/>
          <p14:tracePt t="100573" x="5638800" y="2749550"/>
          <p14:tracePt t="100589" x="5632450" y="2781300"/>
          <p14:tracePt t="100606" x="5632450" y="2800350"/>
          <p14:tracePt t="100622" x="5645150" y="2806700"/>
          <p14:tracePt t="100639" x="5676900" y="2806700"/>
          <p14:tracePt t="100656" x="5734050" y="2806700"/>
          <p14:tracePt t="100672" x="5829300" y="2800350"/>
          <p14:tracePt t="100689" x="5943600" y="2768600"/>
          <p14:tracePt t="100706" x="6019800" y="2743200"/>
          <p14:tracePt t="100723" x="6121400" y="2724150"/>
          <p14:tracePt t="100740" x="6273800" y="2705100"/>
          <p14:tracePt t="100756" x="6451600" y="2705100"/>
          <p14:tracePt t="100773" x="6718300" y="2705100"/>
          <p14:tracePt t="100789" x="7131050" y="2705100"/>
          <p14:tracePt t="100806" x="7607300" y="2705100"/>
          <p14:tracePt t="100823" x="8058150" y="2705100"/>
          <p14:tracePt t="100840" x="8451850" y="2705100"/>
          <p14:tracePt t="100856" x="8699500" y="2705100"/>
          <p14:tracePt t="100873" x="8845550" y="2705100"/>
          <p14:tracePt t="100890" x="8902700" y="2705100"/>
          <p14:tracePt t="101000" x="8890000" y="2711450"/>
          <p14:tracePt t="101007" x="8864600" y="2724150"/>
          <p14:tracePt t="101017" x="8851900" y="2724150"/>
          <p14:tracePt t="101023" x="8839200" y="2736850"/>
          <p14:tracePt t="101040" x="8820150" y="2755900"/>
          <p14:tracePt t="101057" x="8813800" y="2768600"/>
          <p14:tracePt t="101073" x="8794750" y="2781300"/>
          <p14:tracePt t="101090" x="8794750" y="2794000"/>
          <p14:tracePt t="101106" x="8775700" y="2819400"/>
          <p14:tracePt t="101123" x="8756650" y="2851150"/>
          <p14:tracePt t="101139" x="8731250" y="2882900"/>
          <p14:tracePt t="101156" x="8699500" y="2933700"/>
          <p14:tracePt t="101173" x="8680450" y="2965450"/>
          <p14:tracePt t="101190" x="8674100" y="2997200"/>
          <p14:tracePt t="101209" x="8674100" y="3022600"/>
          <p14:tracePt t="101223" x="8712200" y="3060700"/>
          <p14:tracePt t="101240" x="8845550" y="3086100"/>
          <p14:tracePt t="101256" x="9055100" y="3111500"/>
          <p14:tracePt t="101273" x="9315450" y="3111500"/>
          <p14:tracePt t="101290" x="9639300" y="3111500"/>
          <p14:tracePt t="101307" x="9937750" y="3098800"/>
          <p14:tracePt t="101314" x="10064750" y="3067050"/>
          <p14:tracePt t="101326" x="10160000" y="3048000"/>
          <p14:tracePt t="101340" x="10331450" y="3016250"/>
          <p14:tracePt t="101356" x="10553700" y="2990850"/>
          <p14:tracePt t="101373" x="10699750" y="2965450"/>
          <p14:tracePt t="101390" x="10820400" y="2927350"/>
          <p14:tracePt t="101406" x="10922000" y="2889250"/>
          <p14:tracePt t="101423" x="10985500" y="2844800"/>
          <p14:tracePt t="101440" x="11029950" y="2787650"/>
          <p14:tracePt t="101457" x="11055350" y="2743200"/>
          <p14:tracePt t="101473" x="11074400" y="2692400"/>
          <p14:tracePt t="101490" x="11074400" y="2647950"/>
          <p14:tracePt t="101507" x="11074400" y="2609850"/>
          <p14:tracePt t="101526" x="11017250" y="2527300"/>
          <p14:tracePt t="101540" x="10953750" y="2501900"/>
          <p14:tracePt t="101557" x="10852150" y="2463800"/>
          <p14:tracePt t="101573" x="10725150" y="2438400"/>
          <p14:tracePt t="101590" x="10604500" y="2413000"/>
          <p14:tracePt t="101607" x="10483850" y="2381250"/>
          <p14:tracePt t="101624" x="10369550" y="2368550"/>
          <p14:tracePt t="101640" x="10287000" y="2355850"/>
          <p14:tracePt t="101657" x="10166350" y="2336800"/>
          <p14:tracePt t="101674" x="10045700" y="2336800"/>
          <p14:tracePt t="101690" x="9886950" y="2336800"/>
          <p14:tracePt t="101707" x="9690100" y="2336800"/>
          <p14:tracePt t="101724" x="9486900" y="2336800"/>
          <p14:tracePt t="101740" x="9188450" y="2336800"/>
          <p14:tracePt t="101757" x="9029700" y="2336800"/>
          <p14:tracePt t="101774" x="8896350" y="2336800"/>
          <p14:tracePt t="101790" x="8820150" y="2349500"/>
          <p14:tracePt t="101807" x="8782050" y="2355850"/>
          <p14:tracePt t="101823" x="8743950" y="2374900"/>
          <p14:tracePt t="101840" x="8674100" y="2387600"/>
          <p14:tracePt t="101857" x="8572500" y="2419350"/>
          <p14:tracePt t="101874" x="8489950" y="2463800"/>
          <p14:tracePt t="101890" x="8407400" y="2501900"/>
          <p14:tracePt t="101908" x="8350250" y="2552700"/>
          <p14:tracePt t="101925" x="8293100" y="2597150"/>
          <p14:tracePt t="101940" x="8274050" y="2616200"/>
          <p14:tracePt t="101957" x="8235950" y="2686050"/>
          <p14:tracePt t="101973" x="8204200" y="2749550"/>
          <p14:tracePt t="101990" x="8191500" y="2800350"/>
          <p14:tracePt t="102007" x="8185150" y="2832100"/>
          <p14:tracePt t="102024" x="8185150" y="2863850"/>
          <p14:tracePt t="102040" x="8185150" y="2889250"/>
          <p14:tracePt t="102057" x="8191500" y="2921000"/>
          <p14:tracePt t="102074" x="8204200" y="2940050"/>
          <p14:tracePt t="102090" x="8235950" y="2965450"/>
          <p14:tracePt t="102107" x="8255000" y="2978150"/>
          <p14:tracePt t="102124" x="8293100" y="2990850"/>
          <p14:tracePt t="102141" x="8337550" y="3003550"/>
          <p14:tracePt t="102157" x="8356600" y="3003550"/>
          <p14:tracePt t="102174" x="8394700" y="3009900"/>
          <p14:tracePt t="102190" x="8420100" y="3009900"/>
          <p14:tracePt t="102207" x="8451850" y="3016250"/>
          <p14:tracePt t="102224" x="8489950" y="3022600"/>
          <p14:tracePt t="102240" x="8528050" y="3041650"/>
          <p14:tracePt t="102257" x="8566150" y="3041650"/>
          <p14:tracePt t="102274" x="8616950" y="3048000"/>
          <p14:tracePt t="102291" x="8712200" y="3054350"/>
          <p14:tracePt t="102307" x="8832850" y="3079750"/>
          <p14:tracePt t="102316" x="8902700" y="3079750"/>
          <p14:tracePt t="102325" x="9023350" y="3079750"/>
          <p14:tracePt t="102341" x="9099550" y="3079750"/>
          <p14:tracePt t="102357" x="9124950" y="3079750"/>
          <p14:tracePt t="102374" x="9131300" y="3079750"/>
          <p14:tracePt t="103105" x="9124950" y="3079750"/>
          <p14:tracePt t="103122" x="9112250" y="3086100"/>
          <p14:tracePt t="103129" x="9105900" y="3086100"/>
          <p14:tracePt t="103151" x="9099550" y="3086100"/>
          <p14:tracePt t="103735" x="9080500" y="3086100"/>
          <p14:tracePt t="103744" x="9042400" y="3098800"/>
          <p14:tracePt t="103750" x="9010650" y="3117850"/>
          <p14:tracePt t="103758" x="8953500" y="3143250"/>
          <p14:tracePt t="103775" x="8832850" y="3175000"/>
          <p14:tracePt t="103791" x="8680450" y="3213100"/>
          <p14:tracePt t="103808" x="8464550" y="3244850"/>
          <p14:tracePt t="103825" x="8229600" y="3257550"/>
          <p14:tracePt t="103842" x="8032750" y="3257550"/>
          <p14:tracePt t="103848" x="7969250" y="3257550"/>
          <p14:tracePt t="103858" x="7893050" y="3257550"/>
          <p14:tracePt t="103875" x="7829550" y="3257550"/>
          <p14:tracePt t="103892" x="7778750" y="3257550"/>
          <p14:tracePt t="103909" x="7753350" y="3244850"/>
          <p14:tracePt t="103925" x="7715250" y="3238500"/>
          <p14:tracePt t="103941" x="7600950" y="3200400"/>
          <p14:tracePt t="103958" x="7473950" y="3194050"/>
          <p14:tracePt t="103975" x="7321550" y="3149600"/>
          <p14:tracePt t="103992" x="7156450" y="3105150"/>
          <p14:tracePt t="104009" x="6985000" y="3054350"/>
          <p14:tracePt t="104025" x="6832600" y="3009900"/>
          <p14:tracePt t="104042" x="6692900" y="2971800"/>
          <p14:tracePt t="104059" x="6578600" y="2914650"/>
          <p14:tracePt t="104075" x="6489700" y="2876550"/>
          <p14:tracePt t="104092" x="6445250" y="2863850"/>
          <p14:tracePt t="104109" x="6426200" y="2857500"/>
          <p14:tracePt t="104206" x="6419850" y="2857500"/>
          <p14:tracePt t="104216" x="6419850" y="2863850"/>
          <p14:tracePt t="104232" x="6426200" y="2876550"/>
          <p14:tracePt t="104238" x="6426200" y="2882900"/>
          <p14:tracePt t="104247" x="6445250" y="2895600"/>
          <p14:tracePt t="104259" x="6464300" y="2901950"/>
          <p14:tracePt t="104275" x="6483350" y="2921000"/>
          <p14:tracePt t="104292" x="6496050" y="2927350"/>
          <p14:tracePt t="104311" x="6508750" y="2946400"/>
          <p14:tracePt t="104344" x="6508750" y="2952750"/>
          <p14:tracePt t="104358" x="6502400" y="2965450"/>
          <p14:tracePt t="104376" x="6489700" y="2971800"/>
          <p14:tracePt t="104392" x="6445250" y="2971800"/>
          <p14:tracePt t="104409" x="6388100" y="2978150"/>
          <p14:tracePt t="104425" x="6324600" y="2984500"/>
          <p14:tracePt t="104442" x="6242050" y="3003550"/>
          <p14:tracePt t="104459" x="6178550" y="3009900"/>
          <p14:tracePt t="104475" x="6121400" y="3016250"/>
          <p14:tracePt t="104492" x="6064250" y="3022600"/>
          <p14:tracePt t="104509" x="6013450" y="3022600"/>
          <p14:tracePt t="104525" x="5937250" y="3022600"/>
          <p14:tracePt t="104542" x="5899150" y="3022600"/>
          <p14:tracePt t="104559" x="5873750" y="3003550"/>
          <p14:tracePt t="104575" x="5842000" y="2978150"/>
          <p14:tracePt t="104592" x="5810250" y="2933700"/>
          <p14:tracePt t="104609" x="5791200" y="2901950"/>
          <p14:tracePt t="104626" x="5778500" y="2876550"/>
          <p14:tracePt t="104642" x="5772150" y="2863850"/>
          <p14:tracePt t="104659" x="5772150" y="2838450"/>
          <p14:tracePt t="104676" x="5772150" y="2806700"/>
          <p14:tracePt t="104693" x="5772150" y="2781300"/>
          <p14:tracePt t="104710" x="5772150" y="2730500"/>
          <p14:tracePt t="104726" x="5784850" y="2686050"/>
          <p14:tracePt t="104742" x="5791200" y="2647950"/>
          <p14:tracePt t="104759" x="5797550" y="2622550"/>
          <p14:tracePt t="104776" x="5816600" y="2597150"/>
          <p14:tracePt t="104792" x="5829300" y="2578100"/>
          <p14:tracePt t="104809" x="5842000" y="2559050"/>
          <p14:tracePt t="104826" x="5867400" y="2540000"/>
          <p14:tracePt t="104832" x="5880100" y="2527300"/>
          <p14:tracePt t="104842" x="5905500" y="2508250"/>
          <p14:tracePt t="104859" x="5930900" y="2482850"/>
          <p14:tracePt t="104876" x="5969000" y="2451100"/>
          <p14:tracePt t="104892" x="6013450" y="2413000"/>
          <p14:tracePt t="104910" x="6070600" y="2381250"/>
          <p14:tracePt t="104926" x="6165850" y="2317750"/>
          <p14:tracePt t="104942" x="6223000" y="2317750"/>
          <p14:tracePt t="104959" x="6286500" y="2292350"/>
          <p14:tracePt t="104976" x="6350000" y="2286000"/>
          <p14:tracePt t="104992" x="6451600" y="2286000"/>
          <p14:tracePt t="105009" x="6565900" y="2286000"/>
          <p14:tracePt t="105026" x="6711950" y="2286000"/>
          <p14:tracePt t="105043" x="6838950" y="2286000"/>
          <p14:tracePt t="105059" x="6959600" y="2286000"/>
          <p14:tracePt t="105076" x="7035800" y="2286000"/>
          <p14:tracePt t="105093" x="7131050" y="2286000"/>
          <p14:tracePt t="105111" x="7296150" y="2324100"/>
          <p14:tracePt t="105126" x="7397750" y="2343150"/>
          <p14:tracePt t="105143" x="7505700" y="2368550"/>
          <p14:tracePt t="105159" x="7607300" y="2393950"/>
          <p14:tracePt t="105176" x="7715250" y="2413000"/>
          <p14:tracePt t="105193" x="7829550" y="2444750"/>
          <p14:tracePt t="105209" x="7918450" y="2470150"/>
          <p14:tracePt t="105226" x="7988300" y="2489200"/>
          <p14:tracePt t="105243" x="8026400" y="2501900"/>
          <p14:tracePt t="105260" x="8045450" y="2514600"/>
          <p14:tracePt t="105276" x="8045450" y="2520950"/>
          <p14:tracePt t="105294" x="8058150" y="2527300"/>
          <p14:tracePt t="105310" x="8070850" y="2546350"/>
          <p14:tracePt t="105326" x="8070850" y="2571750"/>
          <p14:tracePt t="105343" x="8077200" y="2597150"/>
          <p14:tracePt t="105359" x="8102600" y="2635250"/>
          <p14:tracePt t="105376" x="8115300" y="2673350"/>
          <p14:tracePt t="105393" x="8128000" y="2698750"/>
          <p14:tracePt t="105409" x="8128000" y="2730500"/>
          <p14:tracePt t="105426" x="8128000" y="2755900"/>
          <p14:tracePt t="105443" x="8128000" y="2768600"/>
          <p14:tracePt t="105459" x="8102600" y="2800350"/>
          <p14:tracePt t="105476" x="8058150" y="2832100"/>
          <p14:tracePt t="105494" x="7981950" y="2882900"/>
          <p14:tracePt t="105510" x="7962900" y="2889250"/>
          <p14:tracePt t="105526" x="7816850" y="2952750"/>
          <p14:tracePt t="105543" x="7708900" y="2971800"/>
          <p14:tracePt t="105560" x="7575550" y="2997200"/>
          <p14:tracePt t="105576" x="7467600" y="3003550"/>
          <p14:tracePt t="105593" x="7410450" y="3016250"/>
          <p14:tracePt t="105610" x="7378700" y="3016250"/>
          <p14:tracePt t="105627" x="7346950" y="3028950"/>
          <p14:tracePt t="105643" x="7321550" y="3028950"/>
          <p14:tracePt t="105660" x="7289800" y="3035300"/>
          <p14:tracePt t="105677" x="7219950" y="3035300"/>
          <p14:tracePt t="105693" x="7156450" y="3035300"/>
          <p14:tracePt t="105710" x="7080250" y="3035300"/>
          <p14:tracePt t="105727" x="6940550" y="3035300"/>
          <p14:tracePt t="105743" x="6832600" y="3041650"/>
          <p14:tracePt t="105760" x="6750050" y="3041650"/>
          <p14:tracePt t="105777" x="6648450" y="3041650"/>
          <p14:tracePt t="105793" x="6572250" y="3041650"/>
          <p14:tracePt t="105810" x="6502400" y="3041650"/>
          <p14:tracePt t="105827" x="6432550" y="3041650"/>
          <p14:tracePt t="105833" x="6407150" y="3041650"/>
          <p14:tracePt t="105843" x="6394450" y="3041650"/>
          <p14:tracePt t="105860" x="6375400" y="3048000"/>
          <p14:tracePt t="105876" x="6369050" y="3048000"/>
          <p14:tracePt t="105894" x="6362700" y="3048000"/>
          <p14:tracePt t="105947" x="6356350" y="3054350"/>
          <p14:tracePt t="105952" x="6356350" y="3060700"/>
          <p14:tracePt t="105967" x="6343650" y="3060700"/>
          <p14:tracePt t="105984" x="6337300" y="3060700"/>
          <p14:tracePt t="105993" x="6330950" y="3060700"/>
          <p14:tracePt t="106010" x="6324600" y="3060700"/>
          <p14:tracePt t="107226" x="6318250" y="3060700"/>
          <p14:tracePt t="107250" x="6311900" y="3060700"/>
          <p14:tracePt t="107267" x="6305550" y="3067050"/>
          <p14:tracePt t="107277" x="6299200" y="3067050"/>
          <p14:tracePt t="107283" x="6292850" y="3067050"/>
          <p14:tracePt t="107299" x="6273800" y="3073400"/>
          <p14:tracePt t="107316" x="6229350" y="3086100"/>
          <p14:tracePt t="107333" x="6216650" y="3092450"/>
          <p14:tracePt t="107340" x="6210300" y="3092450"/>
          <p14:tracePt t="107736" x="6203950" y="3092450"/>
          <p14:tracePt t="107744" x="6203950" y="3111500"/>
          <p14:tracePt t="107752" x="6203950" y="3117850"/>
          <p14:tracePt t="107760" x="6203950" y="3136900"/>
          <p14:tracePt t="107777" x="6210300" y="3181350"/>
          <p14:tracePt t="107793" x="6223000" y="3232150"/>
          <p14:tracePt t="107810" x="6223000" y="3295650"/>
          <p14:tracePt t="107827" x="6223000" y="3359150"/>
          <p14:tracePt t="107833" x="6223000" y="3384550"/>
          <p14:tracePt t="107844" x="6223000" y="3403600"/>
          <p14:tracePt t="107860" x="6223000" y="3441700"/>
          <p14:tracePt t="107877" x="6229350" y="3467100"/>
          <p14:tracePt t="107894" x="6229350" y="3473450"/>
          <p14:tracePt t="107945" x="6229350" y="3479800"/>
          <p14:tracePt t="107952" x="6229350" y="3486150"/>
          <p14:tracePt t="107968" x="6229350" y="3492500"/>
          <p14:tracePt t="107977" x="6229350" y="3498850"/>
          <p14:tracePt t="107994" x="6235700" y="3505200"/>
          <p14:tracePt t="108010" x="6254750" y="3517900"/>
          <p14:tracePt t="108027" x="6286500" y="3536950"/>
          <p14:tracePt t="108044" x="6369050" y="3568700"/>
          <p14:tracePt t="108060" x="6489700" y="3619500"/>
          <p14:tracePt t="108077" x="6616700" y="3670300"/>
          <p14:tracePt t="108094" x="6680200" y="3695700"/>
          <p14:tracePt t="108110" x="6686550" y="3695700"/>
          <p14:tracePt t="108127" x="6686550" y="3708400"/>
          <p14:tracePt t="108144" x="6591300" y="3689350"/>
          <p14:tracePt t="108160" x="6445250" y="3651250"/>
          <p14:tracePt t="108177" x="6330950" y="3632200"/>
          <p14:tracePt t="108194" x="6299200" y="3625850"/>
          <p14:tracePt t="108240" x="6318250" y="3625850"/>
          <p14:tracePt t="108250" x="6356350" y="3625850"/>
          <p14:tracePt t="108261" x="6394450" y="3625850"/>
          <p14:tracePt t="108277" x="6451600" y="3625850"/>
          <p14:tracePt t="108294" x="6483350" y="3625850"/>
          <p14:tracePt t="108310" x="6502400" y="3625850"/>
          <p14:tracePt t="108368" x="6508750" y="3619500"/>
          <p14:tracePt t="108377" x="6515100" y="3613150"/>
          <p14:tracePt t="108393" x="6527800" y="3613150"/>
          <p14:tracePt t="108401" x="6534150" y="3606800"/>
          <p14:tracePt t="108411" x="6540500" y="3606800"/>
          <p14:tracePt t="108427" x="6553200" y="3594100"/>
          <p14:tracePt t="108444" x="6572250" y="3587750"/>
          <p14:tracePt t="108461" x="6584950" y="3581400"/>
          <p14:tracePt t="108477" x="6591300" y="3575050"/>
          <p14:tracePt t="108643" x="6591300" y="3568700"/>
          <p14:tracePt t="108669" x="6584950" y="3568700"/>
          <p14:tracePt t="108692" x="6578600" y="3568700"/>
          <p14:tracePt t="108724" x="6565900" y="3568700"/>
          <p14:tracePt t="108905" x="6565900" y="3575050"/>
          <p14:tracePt t="108920" x="6553200" y="3581400"/>
          <p14:tracePt t="108928" x="6534150" y="3587750"/>
          <p14:tracePt t="108936" x="6502400" y="3600450"/>
          <p14:tracePt t="108945" x="6477000" y="3606800"/>
          <p14:tracePt t="108962" x="6413500" y="3613150"/>
          <p14:tracePt t="108978" x="6375400" y="3619500"/>
          <p14:tracePt t="109099" x="6381750" y="3619500"/>
          <p14:tracePt t="109107" x="6388100" y="3619500"/>
          <p14:tracePt t="109123" x="6394450" y="3619500"/>
          <p14:tracePt t="109132" x="6400800" y="3619500"/>
          <p14:tracePt t="109154" x="6413500" y="3619500"/>
          <p14:tracePt t="109186" x="6419850" y="3619500"/>
          <p14:tracePt t="109316" x="6407150" y="3625850"/>
          <p14:tracePt t="109324" x="6394450" y="3632200"/>
          <p14:tracePt t="109329" x="6388100" y="3638550"/>
          <p14:tracePt t="109346" x="6330950" y="3644900"/>
          <p14:tracePt t="109362" x="6210300" y="3651250"/>
          <p14:tracePt t="109379" x="6038850" y="3676650"/>
          <p14:tracePt t="109396" x="5835650" y="3714750"/>
          <p14:tracePt t="109412" x="5695950" y="3727450"/>
          <p14:tracePt t="109429" x="5632450" y="3727450"/>
          <p14:tracePt t="109446" x="5613400" y="3727450"/>
          <p14:tracePt t="109754" x="5626100" y="3727450"/>
          <p14:tracePt t="109762" x="5657850" y="3727450"/>
          <p14:tracePt t="109769" x="5689600" y="3727450"/>
          <p14:tracePt t="109778" x="5740400" y="3727450"/>
          <p14:tracePt t="109794" x="5867400" y="3727450"/>
          <p14:tracePt t="109811" x="6057900" y="3727450"/>
          <p14:tracePt t="109827" x="6229350" y="3727450"/>
          <p14:tracePt t="109844" x="6280150" y="3727450"/>
          <p14:tracePt t="109849" x="6286500" y="3727450"/>
          <p14:tracePt t="109861" x="6292850" y="3727450"/>
          <p14:tracePt t="109877" x="6299200" y="3727450"/>
          <p14:tracePt t="109948" x="6311900" y="3727450"/>
          <p14:tracePt t="109956" x="6330950" y="3727450"/>
          <p14:tracePt t="109969" x="6350000" y="3727450"/>
          <p14:tracePt t="109977" x="6388100" y="3727450"/>
          <p14:tracePt t="109994" x="6426200" y="3727450"/>
          <p14:tracePt t="110011" x="6438900" y="3727450"/>
          <p14:tracePt t="110027" x="6464300" y="3727450"/>
          <p14:tracePt t="110172" x="6464300" y="3721100"/>
          <p14:tracePt t="110235" x="6464300" y="3714750"/>
          <p14:tracePt t="110259" x="6483350" y="3702050"/>
          <p14:tracePt t="110268" x="6521450" y="3689350"/>
          <p14:tracePt t="110278" x="6597650" y="3670300"/>
          <p14:tracePt t="110295" x="6750050" y="3613150"/>
          <p14:tracePt t="110311" x="6972300" y="3556000"/>
          <p14:tracePt t="110328" x="7537450" y="3371850"/>
          <p14:tracePt t="110344" x="7981950" y="3200400"/>
          <p14:tracePt t="110361" x="8191500" y="3086100"/>
          <p14:tracePt t="110378" x="8331200" y="2984500"/>
          <p14:tracePt t="110395" x="8388350" y="2927350"/>
          <p14:tracePt t="110411" x="8420100" y="2889250"/>
          <p14:tracePt t="110428" x="8439150" y="2870200"/>
          <p14:tracePt t="110444" x="8458200" y="2851150"/>
          <p14:tracePt t="110461" x="8483600" y="2838450"/>
          <p14:tracePt t="110478" x="8509000" y="2838450"/>
          <p14:tracePt t="110495" x="8521700" y="2825750"/>
          <p14:tracePt t="110563" x="8534400" y="2825750"/>
          <p14:tracePt t="110569" x="8540750" y="2832100"/>
          <p14:tracePt t="110578" x="8553450" y="2832100"/>
          <p14:tracePt t="110595" x="8597900" y="2851150"/>
          <p14:tracePt t="110612" x="8642350" y="2889250"/>
          <p14:tracePt t="110628" x="8718550" y="2946400"/>
          <p14:tracePt t="110645" x="8845550" y="3041650"/>
          <p14:tracePt t="110661" x="8972550" y="3124200"/>
          <p14:tracePt t="110678" x="9086850" y="3181350"/>
          <p14:tracePt t="110695" x="9150350" y="3213100"/>
          <p14:tracePt t="110712" x="9156700" y="3213100"/>
          <p14:tracePt t="110765" x="9131300" y="3213100"/>
          <p14:tracePt t="110772" x="9118600" y="3213100"/>
          <p14:tracePt t="110780" x="9086850" y="3213100"/>
          <p14:tracePt t="110795" x="9029700" y="3206750"/>
          <p14:tracePt t="110811" x="8959850" y="3200400"/>
          <p14:tracePt t="110828" x="8858250" y="3187700"/>
          <p14:tracePt t="110834" x="8813800" y="3162300"/>
          <p14:tracePt t="110845" x="8788400" y="3155950"/>
          <p14:tracePt t="110861" x="8737600" y="3117850"/>
          <p14:tracePt t="110878" x="8699500" y="3086100"/>
          <p14:tracePt t="110895" x="8699500" y="3041650"/>
          <p14:tracePt t="110915" x="8680450" y="2952750"/>
          <p14:tracePt t="110930" x="8693150" y="2870200"/>
          <p14:tracePt t="110945" x="8737600" y="2781300"/>
          <p14:tracePt t="110962" x="8813800" y="2660650"/>
          <p14:tracePt t="110978" x="8896350" y="2533650"/>
          <p14:tracePt t="110995" x="9010650" y="2444750"/>
          <p14:tracePt t="111012" x="9188450" y="2355850"/>
          <p14:tracePt t="111028" x="9366250" y="2279650"/>
          <p14:tracePt t="111045" x="9525000" y="2235200"/>
          <p14:tracePt t="111062" x="9671050" y="2190750"/>
          <p14:tracePt t="111079" x="9766300" y="2184400"/>
          <p14:tracePt t="111095" x="9842500" y="2184400"/>
          <p14:tracePt t="111114" x="9931400" y="2197100"/>
          <p14:tracePt t="111128" x="10020300" y="2260600"/>
          <p14:tracePt t="111145" x="10109200" y="2343150"/>
          <p14:tracePt t="111162" x="10179050" y="2438400"/>
          <p14:tracePt t="111178" x="10229850" y="2540000"/>
          <p14:tracePt t="111195" x="10229850" y="2628900"/>
          <p14:tracePt t="111212" x="10229850" y="2705100"/>
          <p14:tracePt t="111228" x="10140950" y="2806700"/>
          <p14:tracePt t="111246" x="9994900" y="2901950"/>
          <p14:tracePt t="111262" x="9798050" y="2997200"/>
          <p14:tracePt t="111278" x="9607550" y="3067050"/>
          <p14:tracePt t="111295" x="9486900" y="3117850"/>
          <p14:tracePt t="111313" x="9417050" y="3149600"/>
          <p14:tracePt t="111328" x="9372600" y="3168650"/>
          <p14:tracePt t="111345" x="9309100" y="3200400"/>
          <p14:tracePt t="111362" x="9188450" y="3257550"/>
          <p14:tracePt t="111379" x="9023350" y="3321050"/>
          <p14:tracePt t="111395" x="8813800" y="3403600"/>
          <p14:tracePt t="111412" x="8572500" y="3486150"/>
          <p14:tracePt t="111429" x="8407400" y="3536950"/>
          <p14:tracePt t="111445" x="8286750" y="3581400"/>
          <p14:tracePt t="111462" x="8216900" y="3594100"/>
          <p14:tracePt t="111479" x="8128000" y="3606800"/>
          <p14:tracePt t="111495" x="8051800" y="3613150"/>
          <p14:tracePt t="111514" x="7943850" y="3619500"/>
          <p14:tracePt t="111530" x="7835900" y="3644900"/>
          <p14:tracePt t="111546" x="7696200" y="3663950"/>
          <p14:tracePt t="111562" x="7493000" y="3689350"/>
          <p14:tracePt t="111579" x="7277100" y="3708400"/>
          <p14:tracePt t="111595" x="7112000" y="3714750"/>
          <p14:tracePt t="111612" x="6985000" y="3714750"/>
          <p14:tracePt t="111629" x="6896100" y="3714750"/>
          <p14:tracePt t="111646" x="6858000" y="3714750"/>
          <p14:tracePt t="111834" x="6851650" y="3714750"/>
          <p14:tracePt t="111883" x="6845300" y="3714750"/>
          <p14:tracePt t="111907" x="6845300" y="3708400"/>
          <p14:tracePt t="111914" x="6845300" y="3702050"/>
          <p14:tracePt t="111930" x="6851650" y="3695700"/>
          <p14:tracePt t="111941" x="6877050" y="3683000"/>
          <p14:tracePt t="111951" x="6896100" y="3683000"/>
          <p14:tracePt t="111968" x="6991350" y="3670300"/>
          <p14:tracePt t="111985" x="7143750" y="3670300"/>
          <p14:tracePt t="112002" x="7213600" y="3670300"/>
          <p14:tracePt t="112018" x="7372350" y="3670300"/>
          <p14:tracePt t="112035" x="7461250" y="3670300"/>
          <p14:tracePt t="112051" x="7467600" y="3670300"/>
          <p14:tracePt t="112437" x="7448550" y="3670300"/>
          <p14:tracePt t="112446" x="7435850" y="3670300"/>
          <p14:tracePt t="112453" x="7416800" y="3670300"/>
          <p14:tracePt t="112462" x="7404100" y="3670300"/>
          <p14:tracePt t="112474" x="7378700" y="3670300"/>
          <p14:tracePt t="112491" x="7353300" y="3670300"/>
          <p14:tracePt t="112508" x="7340600" y="3670300"/>
          <p14:tracePt t="112741" x="7353300" y="3670300"/>
          <p14:tracePt t="112749" x="7359650" y="3670300"/>
          <p14:tracePt t="112758" x="7366000" y="3670300"/>
          <p14:tracePt t="112766" x="7378700" y="3670300"/>
          <p14:tracePt t="112820" x="7385050" y="3670300"/>
          <p14:tracePt t="112827" x="7391400" y="3670300"/>
          <p14:tracePt t="112837" x="7397750" y="3670300"/>
          <p14:tracePt t="112849" x="7429500" y="3670300"/>
          <p14:tracePt t="112866" x="7461250" y="3670300"/>
          <p14:tracePt t="112883" x="7524750" y="3670300"/>
          <p14:tracePt t="112899" x="7632700" y="3670300"/>
          <p14:tracePt t="112916" x="7797800" y="3670300"/>
          <p14:tracePt t="112933" x="7924800" y="3670300"/>
          <p14:tracePt t="112949" x="8001000" y="3670300"/>
          <p14:tracePt t="112966" x="8045450" y="3651250"/>
          <p14:tracePt t="112983" x="8064500" y="3644900"/>
          <p14:tracePt t="114164" x="8070850" y="3638550"/>
          <p14:tracePt t="114179" x="8064500" y="3625850"/>
          <p14:tracePt t="114187" x="8058150" y="3619500"/>
          <p14:tracePt t="114196" x="8058150" y="3613150"/>
          <p14:tracePt t="114830" x="8051800" y="3613150"/>
          <p14:tracePt t="114837" x="8032750" y="3594100"/>
          <p14:tracePt t="114846" x="8026400" y="3575050"/>
          <p14:tracePt t="114855" x="8013700" y="3556000"/>
          <p14:tracePt t="114872" x="7988300" y="3505200"/>
          <p14:tracePt t="114889" x="7956550" y="3460750"/>
          <p14:tracePt t="114906" x="7924800" y="3409950"/>
          <p14:tracePt t="114922" x="7867650" y="3346450"/>
          <p14:tracePt t="114938" x="7702550" y="3206750"/>
          <p14:tracePt t="114955" x="7499350" y="3092450"/>
          <p14:tracePt t="114972" x="7054850" y="2857500"/>
          <p14:tracePt t="114988" x="6400800" y="2616200"/>
          <p14:tracePt t="115005" x="5651500" y="2292350"/>
          <p14:tracePt t="115022" x="4927600" y="2000250"/>
          <p14:tracePt t="115039" x="4324350" y="1797050"/>
          <p14:tracePt t="115055" x="3797300" y="1612900"/>
          <p14:tracePt t="115072" x="3441700" y="1485900"/>
          <p14:tracePt t="115088" x="3308350" y="1435100"/>
          <p14:tracePt t="115105" x="3289300" y="1428750"/>
          <p14:tracePt t="115173" x="3302000" y="1428750"/>
          <p14:tracePt t="115180" x="3308350" y="1435100"/>
          <p14:tracePt t="115204" x="3314700" y="1435100"/>
          <p14:tracePt t="115277" x="3314700" y="1447800"/>
          <p14:tracePt t="115285" x="3295650" y="1460500"/>
          <p14:tracePt t="115294" x="3276600" y="1504950"/>
          <p14:tracePt t="115306" x="3263900" y="1530350"/>
          <p14:tracePt t="115322" x="3232150" y="1619250"/>
          <p14:tracePt t="115339" x="3200400" y="1746250"/>
          <p14:tracePt t="115355" x="3200400" y="1809750"/>
          <p14:tracePt t="115372" x="3206750" y="1860550"/>
          <p14:tracePt t="115389" x="3244850" y="1917700"/>
          <p14:tracePt t="115405" x="3263900" y="1955800"/>
          <p14:tracePt t="115422" x="3270250" y="1987550"/>
          <p14:tracePt t="115439" x="3270250" y="2006600"/>
          <p14:tracePt t="115615" x="3270250" y="2019300"/>
          <p14:tracePt t="115623" x="3276600" y="2025650"/>
          <p14:tracePt t="115632" x="3282950" y="2025650"/>
          <p14:tracePt t="115836" x="3295650" y="2025650"/>
          <p14:tracePt t="115847" x="3321050" y="2025650"/>
          <p14:tracePt t="115852" x="3359150" y="2025650"/>
          <p14:tracePt t="115860" x="3435350" y="2012950"/>
          <p14:tracePt t="115876" x="3613150" y="1930400"/>
          <p14:tracePt t="115893" x="3829050" y="1828800"/>
          <p14:tracePt t="115910" x="4038600" y="1708150"/>
          <p14:tracePt t="115926" x="4127500" y="1606550"/>
          <p14:tracePt t="115943" x="4171950" y="1530350"/>
          <p14:tracePt t="115960" x="4184650" y="1466850"/>
          <p14:tracePt t="115976" x="4184650" y="1435100"/>
          <p14:tracePt t="115993" x="4184650" y="1416050"/>
          <p14:tracePt t="116027" x="4159250" y="1409700"/>
          <p14:tracePt t="116043" x="4114800" y="1416050"/>
          <p14:tracePt t="116060" x="4089400" y="1428750"/>
          <p14:tracePt t="116077" x="4044950" y="1435100"/>
          <p14:tracePt t="116093" x="4025900" y="1447800"/>
          <p14:tracePt t="116110" x="4000500" y="1454150"/>
          <p14:tracePt t="116127" x="3987800" y="1454150"/>
          <p14:tracePt t="116143" x="3968750" y="1454150"/>
          <p14:tracePt t="116160" x="3943350" y="1454150"/>
          <p14:tracePt t="116177" x="3917950" y="1454150"/>
          <p14:tracePt t="116193" x="3892550" y="1460500"/>
          <p14:tracePt t="116212" x="3854450" y="1460500"/>
          <p14:tracePt t="116227" x="3816350" y="1460500"/>
          <p14:tracePt t="116243" x="3803650" y="1460500"/>
          <p14:tracePt t="116260" x="3784600" y="1460500"/>
          <p14:tracePt t="116399" x="3784600" y="1466850"/>
          <p14:tracePt t="116406" x="3778250" y="1473200"/>
          <p14:tracePt t="116423" x="3771900" y="1473200"/>
          <p14:tracePt t="116439" x="3771900" y="1485900"/>
          <p14:tracePt t="116448" x="3765550" y="1492250"/>
          <p14:tracePt t="116460" x="3759200" y="1492250"/>
          <p14:tracePt t="116477" x="3752850" y="1504950"/>
          <p14:tracePt t="116494" x="3746500" y="1504950"/>
          <p14:tracePt t="116511" x="3733800" y="1511300"/>
          <p14:tracePt t="116527" x="3708400" y="1511300"/>
          <p14:tracePt t="116544" x="3695700" y="1511300"/>
          <p14:tracePt t="116824" x="3689350" y="1511300"/>
          <p14:tracePt t="116847" x="3683000" y="1511300"/>
          <p14:tracePt t="116887" x="3676650" y="1511300"/>
          <p14:tracePt t="116903" x="3670300" y="1511300"/>
          <p14:tracePt t="116908" x="3657600" y="1511300"/>
          <p14:tracePt t="116919" x="3651250" y="1511300"/>
          <p14:tracePt t="116932" x="3638550" y="1511300"/>
          <p14:tracePt t="116948" x="3575050" y="1511300"/>
          <p14:tracePt t="116965" x="3556000" y="1530350"/>
          <p14:tracePt t="117159" x="3549650" y="1536700"/>
          <p14:tracePt t="117176" x="3536950" y="1536700"/>
          <p14:tracePt t="117464" x="3530600" y="1549400"/>
          <p14:tracePt t="117469" x="3524250" y="1549400"/>
          <p14:tracePt t="117477" x="3511550" y="1574800"/>
          <p14:tracePt t="117487" x="3498850" y="1587500"/>
          <p14:tracePt t="117504" x="3492500" y="1606550"/>
          <p14:tracePt t="117521" x="3479800" y="1625600"/>
          <p14:tracePt t="117538" x="3479800" y="1663700"/>
          <p14:tracePt t="117554" x="3479800" y="1714500"/>
          <p14:tracePt t="117571" x="3479800" y="1803400"/>
          <p14:tracePt t="117587" x="3556000" y="1962150"/>
          <p14:tracePt t="117604" x="3594100" y="2044700"/>
          <p14:tracePt t="117621" x="3600450" y="2089150"/>
          <p14:tracePt t="117637" x="3606800" y="2120900"/>
          <p14:tracePt t="117654" x="3606800" y="2127250"/>
          <p14:tracePt t="117700" x="3600450" y="2127250"/>
          <p14:tracePt t="117711" x="3594100" y="2127250"/>
          <p14:tracePt t="117729" x="3581400" y="2127250"/>
          <p14:tracePt t="117737" x="3575050" y="2127250"/>
          <p14:tracePt t="117754" x="3568700" y="2127250"/>
          <p14:tracePt t="117772" x="3543300" y="2127250"/>
          <p14:tracePt t="117787" x="3511550" y="2127250"/>
          <p14:tracePt t="117804" x="3498850" y="2127250"/>
          <p14:tracePt t="117821" x="3479800" y="2127250"/>
          <p14:tracePt t="117902" x="3473450" y="2127250"/>
          <p14:tracePt t="117912" x="3467100" y="2127250"/>
          <p14:tracePt t="117916" x="3448050" y="2127250"/>
          <p14:tracePt t="117926" x="3441700" y="2127250"/>
          <p14:tracePt t="117938" x="3429000" y="2127250"/>
          <p14:tracePt t="117954" x="3409950" y="2127250"/>
          <p14:tracePt t="117971" x="3403600" y="2127250"/>
          <p14:tracePt t="117988" x="3397250" y="2127250"/>
          <p14:tracePt t="118004" x="3390900" y="2127250"/>
          <p14:tracePt t="118021" x="3378200" y="2127250"/>
          <p14:tracePt t="118038" x="3346450" y="2127250"/>
          <p14:tracePt t="118054" x="3321050" y="2127250"/>
          <p14:tracePt t="118071" x="3314700" y="2127250"/>
          <p14:tracePt t="118221" x="3327400" y="2127250"/>
          <p14:tracePt t="118229" x="3359150" y="2127250"/>
          <p14:tracePt t="118238" x="3390900" y="2127250"/>
          <p14:tracePt t="118255" x="3460750" y="2146300"/>
          <p14:tracePt t="118271" x="3517900" y="2152650"/>
          <p14:tracePt t="118288" x="3606800" y="2165350"/>
          <p14:tracePt t="118305" x="3708400" y="2178050"/>
          <p14:tracePt t="118321" x="3816350" y="2197100"/>
          <p14:tracePt t="118338" x="3937000" y="2203450"/>
          <p14:tracePt t="118344" x="3987800" y="2216150"/>
          <p14:tracePt t="118356" x="4057650" y="2228850"/>
          <p14:tracePt t="118372" x="4222750" y="2228850"/>
          <p14:tracePt t="118388" x="4324350" y="2228850"/>
          <p14:tracePt t="118405" x="4406900" y="2228850"/>
          <p14:tracePt t="118421" x="4502150" y="2228850"/>
          <p14:tracePt t="118438" x="4578350" y="2228850"/>
          <p14:tracePt t="118455" x="4648200" y="2228850"/>
          <p14:tracePt t="118471" x="4711700" y="2228850"/>
          <p14:tracePt t="118488" x="4787900" y="2228850"/>
          <p14:tracePt t="118505" x="4876800" y="2228850"/>
          <p14:tracePt t="118521" x="4946650" y="2228850"/>
          <p14:tracePt t="118538" x="5035550" y="2228850"/>
          <p14:tracePt t="118555" x="5099050" y="2228850"/>
          <p14:tracePt t="118571" x="5130800" y="2228850"/>
          <p14:tracePt t="118588" x="5137150" y="2228850"/>
          <p14:tracePt t="119338" x="5149850" y="2228850"/>
          <p14:tracePt t="119345" x="5175250" y="2254250"/>
          <p14:tracePt t="119354" x="5200650" y="2292350"/>
          <p14:tracePt t="119362" x="5232400" y="2336800"/>
          <p14:tracePt t="119379" x="5321300" y="2463800"/>
          <p14:tracePt t="119397" x="5556250" y="2679700"/>
          <p14:tracePt t="119412" x="5715000" y="2787650"/>
          <p14:tracePt t="119429" x="5880100" y="2882900"/>
          <p14:tracePt t="119446" x="6013450" y="2959100"/>
          <p14:tracePt t="119462" x="6140450" y="3022600"/>
          <p14:tracePt t="119480" x="6203950" y="3073400"/>
          <p14:tracePt t="119495" x="6254750" y="3111500"/>
          <p14:tracePt t="119512" x="6273800" y="3117850"/>
          <p14:tracePt t="119529" x="6280150" y="3124200"/>
          <p14:tracePt t="119569" x="6286500" y="3130550"/>
          <p14:tracePt t="119601" x="6299200" y="3136900"/>
          <p14:tracePt t="119606" x="6299200" y="3149600"/>
          <p14:tracePt t="119616" x="6305550" y="3162300"/>
          <p14:tracePt t="119629" x="6324600" y="3219450"/>
          <p14:tracePt t="119646" x="6337300" y="3276600"/>
          <p14:tracePt t="119663" x="6337300" y="3314700"/>
          <p14:tracePt t="119679" x="6350000" y="3346450"/>
          <p14:tracePt t="119696" x="6350000" y="3365500"/>
          <p14:tracePt t="119713" x="6350000" y="3390900"/>
          <p14:tracePt t="119729" x="6305550" y="3448050"/>
          <p14:tracePt t="119746" x="6235700" y="3498850"/>
          <p14:tracePt t="119763" x="6153150" y="3562350"/>
          <p14:tracePt t="119779" x="6096000" y="3594100"/>
          <p14:tracePt t="119796" x="6064250" y="3613150"/>
          <p14:tracePt t="119816" x="6045200" y="3632200"/>
          <p14:tracePt t="119829" x="6007100" y="3657600"/>
          <p14:tracePt t="119846" x="5969000" y="3663950"/>
          <p14:tracePt t="119862" x="5937250" y="3670300"/>
          <p14:tracePt t="119879" x="5899150" y="3689350"/>
          <p14:tracePt t="119896" x="5873750" y="3689350"/>
          <p14:tracePt t="119912" x="5867400" y="3689350"/>
          <p14:tracePt t="120143" x="5854700" y="3689350"/>
          <p14:tracePt t="120190" x="5873750" y="3689350"/>
          <p14:tracePt t="120198" x="5924550" y="3670300"/>
          <p14:tracePt t="120207" x="6000750" y="3670300"/>
          <p14:tracePt t="120217" x="6076950" y="3651250"/>
          <p14:tracePt t="120234" x="6299200" y="3638550"/>
          <p14:tracePt t="120250" x="6521450" y="3625850"/>
          <p14:tracePt t="120267" x="6686550" y="3625850"/>
          <p14:tracePt t="120285" x="6775450" y="3625850"/>
          <p14:tracePt t="120300" x="6794500" y="3625850"/>
          <p14:tracePt t="120417" x="6788150" y="3625850"/>
          <p14:tracePt t="120425" x="6781800" y="3625850"/>
          <p14:tracePt t="120513" x="6813550" y="3625850"/>
          <p14:tracePt t="120522" x="6889750" y="3625850"/>
          <p14:tracePt t="120529" x="6972300" y="3625850"/>
          <p14:tracePt t="120534" x="7067550" y="3625850"/>
          <p14:tracePt t="120550" x="7302500" y="3625850"/>
          <p14:tracePt t="120567" x="7543800" y="3625850"/>
          <p14:tracePt t="120584" x="7753350" y="3625850"/>
          <p14:tracePt t="120601" x="7867650" y="3625850"/>
          <p14:tracePt t="120617" x="7912100" y="3625850"/>
          <p14:tracePt t="120634" x="7918450" y="3625850"/>
          <p14:tracePt t="120815" x="7924800" y="3625850"/>
          <p14:tracePt t="120838" x="7931150" y="3625850"/>
          <p14:tracePt t="120937" x="7937500" y="3625850"/>
          <p14:tracePt t="121034" x="7950200" y="3625850"/>
          <p14:tracePt t="121059" x="7956550" y="3625850"/>
          <p14:tracePt t="121065" x="7962900" y="3625850"/>
          <p14:tracePt t="121073" x="7969250" y="3625850"/>
          <p14:tracePt t="121084" x="7975600" y="3625850"/>
          <p14:tracePt t="121101" x="7988300" y="3632200"/>
          <p14:tracePt t="121117" x="7778750" y="3657600"/>
          <p14:tracePt t="121135" x="7556500" y="3689350"/>
          <p14:tracePt t="121410" x="7550150" y="3689350"/>
          <p14:tracePt t="121418" x="7543800" y="3689350"/>
          <p14:tracePt t="121465" x="7550150" y="3695700"/>
          <p14:tracePt t="121473" x="7575550" y="3695700"/>
          <p14:tracePt t="121481" x="7581900" y="3695700"/>
          <p14:tracePt t="121498" x="7639050" y="3695700"/>
          <p14:tracePt t="121515" x="7645400" y="3695700"/>
          <p14:tracePt t="121545" x="7658100" y="3695700"/>
          <p14:tracePt t="121571" x="7664450" y="3695700"/>
          <p14:tracePt t="121578" x="7670800" y="3695700"/>
          <p14:tracePt t="121585" x="7677150" y="3702050"/>
          <p14:tracePt t="121598" x="7689850" y="3727450"/>
          <p14:tracePt t="121615" x="7702550" y="3765550"/>
          <p14:tracePt t="121631" x="7734300" y="3810000"/>
          <p14:tracePt t="121648" x="7766050" y="3841750"/>
          <p14:tracePt t="121665" x="7810500" y="3886200"/>
          <p14:tracePt t="121682" x="7867650" y="3924300"/>
          <p14:tracePt t="121698" x="7899400" y="3937000"/>
          <p14:tracePt t="121737" x="7905750" y="3937000"/>
          <p14:tracePt t="121871" x="7905750" y="3943350"/>
          <p14:tracePt t="122650" x="7893050" y="3949700"/>
          <p14:tracePt t="122657" x="7861300" y="3975100"/>
          <p14:tracePt t="122667" x="7816850" y="4006850"/>
          <p14:tracePt t="122675" x="7747000" y="4051300"/>
          <p14:tracePt t="122691" x="7524750" y="4140200"/>
          <p14:tracePt t="122708" x="7048500" y="4273550"/>
          <p14:tracePt t="122725" x="6292850" y="4381500"/>
          <p14:tracePt t="122741" x="5626100" y="4483100"/>
          <p14:tracePt t="122758" x="5149850" y="4559300"/>
          <p14:tracePt t="122775" x="5010150" y="4565650"/>
          <p14:tracePt t="122791" x="4991100" y="4578350"/>
          <p14:tracePt t="122987" x="4978400" y="4565650"/>
          <p14:tracePt t="122991" x="4965700" y="4565650"/>
          <p14:tracePt t="122999" x="4959350" y="4565650"/>
          <p14:tracePt t="123015" x="4940300" y="4552950"/>
          <p14:tracePt t="123031" x="4933950" y="4552950"/>
          <p14:tracePt t="123047" x="4902200" y="4546600"/>
          <p14:tracePt t="123064" x="4895850" y="4546600"/>
          <p14:tracePt t="123081" x="4883150" y="4540250"/>
          <p14:tracePt t="123097" x="4876800" y="4540250"/>
          <p14:tracePt t="123168" x="4870450" y="4533900"/>
          <p14:tracePt t="123200" x="4864100" y="4527550"/>
          <p14:tracePt t="123219" x="4864100" y="4521200"/>
          <p14:tracePt t="123235" x="4857750" y="4521200"/>
          <p14:tracePt t="123256" x="4857750" y="4514850"/>
          <p14:tracePt t="123271" x="4851400" y="4508500"/>
          <p14:tracePt t="123378" x="4845050" y="4502150"/>
          <p14:tracePt t="123403" x="4838700" y="4502150"/>
          <p14:tracePt t="123412" x="4826000" y="4495800"/>
          <p14:tracePt t="123428" x="4800600" y="4489450"/>
          <p14:tracePt t="123435" x="4787900" y="4476750"/>
          <p14:tracePt t="123447" x="4762500" y="4470400"/>
          <p14:tracePt t="123464" x="4737100" y="4451350"/>
          <p14:tracePt t="123481" x="4686300" y="4432300"/>
          <p14:tracePt t="123497" x="4622800" y="4406900"/>
          <p14:tracePt t="123514" x="4578350" y="4387850"/>
          <p14:tracePt t="123534" x="4546600" y="4381500"/>
          <p14:tracePt t="123547" x="4540250" y="4381500"/>
          <p14:tracePt t="123880" x="4533900" y="4381500"/>
          <p14:tracePt t="123890" x="4527550" y="4381500"/>
          <p14:tracePt t="123895" x="4521200" y="4381500"/>
          <p14:tracePt t="123920" x="4508500" y="4375150"/>
          <p14:tracePt t="123928" x="4502150" y="4375150"/>
          <p14:tracePt t="123944" x="4489450" y="4368800"/>
          <p14:tracePt t="123953" x="4483100" y="4362450"/>
          <p14:tracePt t="123970" x="4476750" y="4362450"/>
          <p14:tracePt t="123993" x="4470400" y="4362450"/>
          <p14:tracePt t="124098" x="4464050" y="4362450"/>
          <p14:tracePt t="124122" x="4457700" y="4356100"/>
          <p14:tracePt t="124130" x="4451350" y="4356100"/>
          <p14:tracePt t="124147" x="4445000" y="4356100"/>
          <p14:tracePt t="124160" x="4432300" y="4349750"/>
          <p14:tracePt t="124225" x="4425950" y="4349750"/>
          <p14:tracePt t="124249" x="4413250" y="4349750"/>
          <p14:tracePt t="124265" x="4400550" y="4337050"/>
          <p14:tracePt t="124289" x="4394200" y="4337050"/>
          <p14:tracePt t="124306" x="4387850" y="4337050"/>
          <p14:tracePt t="124312" x="4381500" y="4337050"/>
          <p14:tracePt t="124320" x="4375150" y="4337050"/>
          <p14:tracePt t="124345" x="4362450" y="4337050"/>
          <p14:tracePt t="124394" x="4356100" y="4337050"/>
          <p14:tracePt t="125075" x="4349750" y="4337050"/>
          <p14:tracePt t="125185" x="4343400" y="4337050"/>
          <p14:tracePt t="125192" x="4337050" y="4337050"/>
          <p14:tracePt t="125201" x="4330700" y="4330700"/>
          <p14:tracePt t="125250" x="4324350" y="4330700"/>
          <p14:tracePt t="125595" x="4311650" y="4324350"/>
          <p14:tracePt t="125650" x="4305300" y="4324350"/>
          <p14:tracePt t="125794" x="4292600" y="4324350"/>
          <p14:tracePt t="125825" x="4286250" y="4324350"/>
          <p14:tracePt t="126269" x="4279900" y="4318000"/>
          <p14:tracePt t="126272" x="4273550" y="4318000"/>
          <p14:tracePt t="126561" x="4267200" y="4318000"/>
          <p14:tracePt t="126578" x="4260850" y="4318000"/>
          <p14:tracePt t="127565" x="4254500" y="4318000"/>
          <p14:tracePt t="127690" x="4260850" y="4324350"/>
          <p14:tracePt t="127721" x="4267200" y="4324350"/>
          <p14:tracePt t="127737" x="4267200" y="4330700"/>
          <p14:tracePt t="127762" x="4273550" y="4337050"/>
          <p14:tracePt t="127771" x="4279900" y="4337050"/>
          <p14:tracePt t="127780" x="4279900" y="4343400"/>
          <p14:tracePt t="127797" x="4292600" y="4343400"/>
          <p14:tracePt t="127817" x="4298950" y="4349750"/>
          <p14:tracePt t="127826" x="4298950" y="4356100"/>
          <p14:tracePt t="127843" x="4305300" y="4356100"/>
          <p14:tracePt t="127860" x="4311650" y="4362450"/>
          <p14:tracePt t="127877" x="4324350" y="4368800"/>
          <p14:tracePt t="127894" x="4330700" y="4368800"/>
          <p14:tracePt t="127910" x="4337050" y="4368800"/>
          <p14:tracePt t="127927" x="4356100" y="4381500"/>
          <p14:tracePt t="127960" x="4375150" y="4381500"/>
          <p14:tracePt t="127977" x="4381500" y="4381500"/>
          <p14:tracePt t="127993" x="4413250" y="4387850"/>
          <p14:tracePt t="128010" x="4432300" y="4394200"/>
          <p14:tracePt t="128026" x="4457700" y="4394200"/>
          <p14:tracePt t="128043" x="4483100" y="4406900"/>
          <p14:tracePt t="128060" x="4514850" y="4406900"/>
          <p14:tracePt t="128076" x="4540250" y="4413250"/>
          <p14:tracePt t="128093" x="4572000" y="4413250"/>
          <p14:tracePt t="128110" x="4603750" y="4413250"/>
          <p14:tracePt t="128127" x="4629150" y="4419600"/>
          <p14:tracePt t="128145" x="4679950" y="4432300"/>
          <p14:tracePt t="128160" x="4730750" y="4432300"/>
          <p14:tracePt t="128177" x="4762500" y="4445000"/>
          <p14:tracePt t="128193" x="4794250" y="4445000"/>
          <p14:tracePt t="128210" x="4819650" y="4445000"/>
          <p14:tracePt t="128227" x="4851400" y="4445000"/>
          <p14:tracePt t="128243" x="4883150" y="4445000"/>
          <p14:tracePt t="128260" x="4914900" y="4445000"/>
          <p14:tracePt t="128277" x="4953000" y="4445000"/>
          <p14:tracePt t="128293" x="4997450" y="4445000"/>
          <p14:tracePt t="128310" x="5041900" y="4445000"/>
          <p14:tracePt t="128327" x="5086350" y="4445000"/>
          <p14:tracePt t="128344" x="5149850" y="4445000"/>
          <p14:tracePt t="128350" x="5181600" y="4445000"/>
          <p14:tracePt t="128360" x="5207000" y="4445000"/>
          <p14:tracePt t="128377" x="5295900" y="4445000"/>
          <p14:tracePt t="128394" x="5334000" y="4445000"/>
          <p14:tracePt t="128410" x="5365750" y="4445000"/>
          <p14:tracePt t="128427" x="5397500" y="4445000"/>
          <p14:tracePt t="128443" x="5422900" y="4445000"/>
          <p14:tracePt t="128460" x="5448300" y="4445000"/>
          <p14:tracePt t="128477" x="5480050" y="4445000"/>
          <p14:tracePt t="128494" x="5518150" y="4445000"/>
          <p14:tracePt t="128510" x="5568950" y="4438650"/>
          <p14:tracePt t="128527" x="5613400" y="4425950"/>
          <p14:tracePt t="128544" x="5657850" y="4413250"/>
          <p14:tracePt t="128560" x="5708650" y="4394200"/>
          <p14:tracePt t="128577" x="5784850" y="4356100"/>
          <p14:tracePt t="128594" x="5835650" y="4311650"/>
          <p14:tracePt t="128611" x="5873750" y="4267200"/>
          <p14:tracePt t="128627" x="5918200" y="4197350"/>
          <p14:tracePt t="128644" x="5949950" y="4133850"/>
          <p14:tracePt t="128660" x="5981700" y="4064000"/>
          <p14:tracePt t="128677" x="5994400" y="4013200"/>
          <p14:tracePt t="128694" x="6000750" y="3956050"/>
          <p14:tracePt t="128711" x="6000750" y="3898900"/>
          <p14:tracePt t="128727" x="6000750" y="3835400"/>
          <p14:tracePt t="128744" x="6000750" y="3778250"/>
          <p14:tracePt t="128760" x="5975350" y="3676650"/>
          <p14:tracePt t="128777" x="5949950" y="3606800"/>
          <p14:tracePt t="128794" x="5911850" y="3517900"/>
          <p14:tracePt t="128810" x="5854700" y="3429000"/>
          <p14:tracePt t="128827" x="5810250" y="3365500"/>
          <p14:tracePt t="128844" x="5746750" y="3295650"/>
          <p14:tracePt t="128861" x="5689600" y="3251200"/>
          <p14:tracePt t="128867" x="5651500" y="3219450"/>
          <p14:tracePt t="128878" x="5600700" y="3187700"/>
          <p14:tracePt t="128894" x="5480050" y="3136900"/>
          <p14:tracePt t="128911" x="5359400" y="3092450"/>
          <p14:tracePt t="128927" x="5238750" y="3060700"/>
          <p14:tracePt t="128947" x="5067300" y="3016250"/>
          <p14:tracePt t="128961" x="5016500" y="3003550"/>
          <p14:tracePt t="128977" x="4870450" y="2984500"/>
          <p14:tracePt t="128994" x="4794250" y="2984500"/>
          <p14:tracePt t="129011" x="4730750" y="2984500"/>
          <p14:tracePt t="129028" x="4660900" y="2984500"/>
          <p14:tracePt t="129044" x="4578350" y="3022600"/>
          <p14:tracePt t="129061" x="4508500" y="3067050"/>
          <p14:tracePt t="129077" x="4438650" y="3117850"/>
          <p14:tracePt t="129094" x="4356100" y="3187700"/>
          <p14:tracePt t="129111" x="4305300" y="3232150"/>
          <p14:tracePt t="129127" x="4267200" y="3289300"/>
          <p14:tracePt t="129146" x="4216400" y="3397250"/>
          <p14:tracePt t="129161" x="4184650" y="3473450"/>
          <p14:tracePt t="129177" x="4152900" y="3543300"/>
          <p14:tracePt t="129194" x="4121150" y="3613150"/>
          <p14:tracePt t="129211" x="4089400" y="3689350"/>
          <p14:tracePt t="129227" x="4057650" y="3759200"/>
          <p14:tracePt t="129244" x="4051300" y="3848100"/>
          <p14:tracePt t="129261" x="4044950" y="3924300"/>
          <p14:tracePt t="129277" x="4044950" y="4000500"/>
          <p14:tracePt t="129294" x="4044950" y="4057650"/>
          <p14:tracePt t="129311" x="4044950" y="4095750"/>
          <p14:tracePt t="129327" x="4044950" y="4133850"/>
          <p14:tracePt t="129344" x="4076700" y="4203700"/>
          <p14:tracePt t="129361" x="4102100" y="4241800"/>
          <p14:tracePt t="129378" x="4133850" y="4286250"/>
          <p14:tracePt t="129394" x="4159250" y="4318000"/>
          <p14:tracePt t="129411" x="4184650" y="4343400"/>
          <p14:tracePt t="129428" x="4216400" y="4368800"/>
          <p14:tracePt t="129444" x="4241800" y="4387850"/>
          <p14:tracePt t="129461" x="4267200" y="4394200"/>
          <p14:tracePt t="129478" x="4298950" y="4413250"/>
          <p14:tracePt t="129494" x="4330700" y="4425950"/>
          <p14:tracePt t="129511" x="4375150" y="4445000"/>
          <p14:tracePt t="129528" x="4413250" y="4457700"/>
          <p14:tracePt t="129545" x="4457700" y="4483100"/>
          <p14:tracePt t="129561" x="4495800" y="4489450"/>
          <p14:tracePt t="129578" x="4533900" y="4502150"/>
          <p14:tracePt t="129594" x="4572000" y="4508500"/>
          <p14:tracePt t="129611" x="4616450" y="4508500"/>
          <p14:tracePt t="129628" x="4660900" y="4508500"/>
          <p14:tracePt t="129645" x="4686300" y="4508500"/>
          <p14:tracePt t="129661" x="4737100" y="4508500"/>
          <p14:tracePt t="129678" x="4781550" y="4508500"/>
          <p14:tracePt t="129695" x="4857750" y="4521200"/>
          <p14:tracePt t="129712" x="4972050" y="4521200"/>
          <p14:tracePt t="129729" x="5092700" y="4521200"/>
          <p14:tracePt t="129746" x="5219700" y="4521200"/>
          <p14:tracePt t="129761" x="5378450" y="4521200"/>
          <p14:tracePt t="129778" x="5454650" y="4521200"/>
          <p14:tracePt t="129795" x="5524500" y="4521200"/>
          <p14:tracePt t="129812" x="5568950" y="4521200"/>
          <p14:tracePt t="129829" x="5588000" y="4508500"/>
          <p14:tracePt t="129845" x="5600700" y="4502150"/>
          <p14:tracePt t="129874" x="5607050" y="4502150"/>
          <p14:tracePt t="129890" x="5619750" y="4495800"/>
          <p14:tracePt t="129900" x="5638800" y="4483100"/>
          <p14:tracePt t="129911" x="5651500" y="4483100"/>
          <p14:tracePt t="129928" x="5670550" y="4464050"/>
          <p14:tracePt t="129945" x="5715000" y="4438650"/>
          <p14:tracePt t="129962" x="5759450" y="4413250"/>
          <p14:tracePt t="129978" x="5784850" y="4394200"/>
          <p14:tracePt t="129995" x="5791200" y="4387850"/>
          <p14:tracePt t="130011" x="5797550" y="4381500"/>
          <p14:tracePt t="130028" x="5803900" y="4375150"/>
          <p14:tracePt t="130691" x="5816600" y="4368800"/>
          <p14:tracePt t="130700" x="5835650" y="4368800"/>
          <p14:tracePt t="130707" x="5880100" y="4368800"/>
          <p14:tracePt t="130715" x="5924550" y="4368800"/>
          <p14:tracePt t="130731" x="6064250" y="4368800"/>
          <p14:tracePt t="130748" x="6261100" y="4368800"/>
          <p14:tracePt t="130764" x="6508750" y="4368800"/>
          <p14:tracePt t="130782" x="6724650" y="4356100"/>
          <p14:tracePt t="130798" x="6927850" y="4324350"/>
          <p14:tracePt t="130815" x="7080250" y="4305300"/>
          <p14:tracePt t="130831" x="7143750" y="4292600"/>
          <p14:tracePt t="130885" x="7118350" y="4292600"/>
          <p14:tracePt t="130890" x="7080250" y="4292600"/>
          <p14:tracePt t="130900" x="7048500" y="4292600"/>
          <p14:tracePt t="130915" x="6985000" y="4298950"/>
          <p14:tracePt t="130931" x="6908800" y="4305300"/>
          <p14:tracePt t="130948" x="6800850" y="4311650"/>
          <p14:tracePt t="130965" x="6654800" y="4337050"/>
          <p14:tracePt t="130981" x="6464300" y="4368800"/>
          <p14:tracePt t="130998" x="6254750" y="4381500"/>
          <p14:tracePt t="131015" x="6051550" y="4394200"/>
          <p14:tracePt t="131031" x="5861050" y="4394200"/>
          <p14:tracePt t="131048" x="5676900" y="4394200"/>
          <p14:tracePt t="131065" x="5575300" y="4394200"/>
          <p14:tracePt t="131081" x="5549900" y="4394200"/>
          <p14:tracePt t="131243" x="5543550" y="4400550"/>
          <p14:tracePt t="131267" x="5543550" y="4406900"/>
          <p14:tracePt t="131276" x="5537200" y="4406900"/>
          <p14:tracePt t="131286" x="5524500" y="4406900"/>
          <p14:tracePt t="131298" x="5505450" y="4406900"/>
          <p14:tracePt t="131315" x="5492750" y="4406900"/>
          <p14:tracePt t="131332" x="5480050" y="4406900"/>
          <p14:tracePt t="131348" x="5435600" y="4406900"/>
          <p14:tracePt t="131365" x="5359400" y="4406900"/>
          <p14:tracePt t="131381" x="5226050" y="4406900"/>
          <p14:tracePt t="131399" x="5067300" y="4406900"/>
          <p14:tracePt t="131415" x="4959350" y="4406900"/>
          <p14:tracePt t="131432" x="4902200" y="4406900"/>
          <p14:tracePt t="131449" x="4876800" y="4406900"/>
          <p14:tracePt t="131487" x="4870450" y="4406900"/>
          <p14:tracePt t="131500" x="4864100" y="4406900"/>
          <p14:tracePt t="131557" x="4851400" y="4406900"/>
          <p14:tracePt t="131563" x="4851400" y="4413250"/>
          <p14:tracePt t="131662" x="4857750" y="4413250"/>
          <p14:tracePt t="131670" x="4870450" y="4413250"/>
          <p14:tracePt t="131682" x="4889500" y="4413250"/>
          <p14:tracePt t="131699" x="4933950" y="4419600"/>
          <p14:tracePt t="131716" x="4978400" y="4432300"/>
          <p14:tracePt t="131732" x="5010150" y="4432300"/>
          <p14:tracePt t="131749" x="5054600" y="4432300"/>
          <p14:tracePt t="131765" x="5099050" y="4432300"/>
          <p14:tracePt t="131782" x="5130800" y="4432300"/>
          <p14:tracePt t="131799" x="5181600" y="4432300"/>
          <p14:tracePt t="131815" x="5207000" y="4432300"/>
          <p14:tracePt t="131832" x="5238750" y="4432300"/>
          <p14:tracePt t="131849" x="5270500" y="4432300"/>
          <p14:tracePt t="131857" x="5289550" y="4432300"/>
          <p14:tracePt t="131866" x="5302250" y="4432300"/>
          <p14:tracePt t="131882" x="5327650" y="4432300"/>
          <p14:tracePt t="131899" x="5378450" y="4432300"/>
          <p14:tracePt t="131915" x="5410200" y="4432300"/>
          <p14:tracePt t="131932" x="5435600" y="4432300"/>
          <p14:tracePt t="131949" x="5441950" y="4432300"/>
          <p14:tracePt t="131965" x="5454650" y="4432300"/>
          <p14:tracePt t="132023" x="5461000" y="4432300"/>
          <p14:tracePt t="132037" x="5467350" y="4432300"/>
          <p14:tracePt t="132043" x="5473700" y="4432300"/>
          <p14:tracePt t="132054" x="5480050" y="4432300"/>
          <p14:tracePt t="132067" x="5492750" y="4432300"/>
          <p14:tracePt t="132082" x="5505450" y="4432300"/>
          <p14:tracePt t="132099" x="5511800" y="4425950"/>
          <p14:tracePt t="132116" x="5537200" y="4425950"/>
          <p14:tracePt t="132132" x="5562600" y="4413250"/>
          <p14:tracePt t="132149" x="5568950" y="4413250"/>
          <p14:tracePt t="132166" x="5594350" y="4406900"/>
          <p14:tracePt t="132182" x="5607050" y="4406900"/>
          <p14:tracePt t="132199" x="5613400" y="4400550"/>
          <p14:tracePt t="132215" x="5626100" y="4394200"/>
          <p14:tracePt t="132232" x="5632450" y="4387850"/>
          <p14:tracePt t="132249" x="5657850" y="4381500"/>
          <p14:tracePt t="132265" x="5683250" y="4362450"/>
          <p14:tracePt t="132283" x="5740400" y="4305300"/>
          <p14:tracePt t="132299" x="5791200" y="4229100"/>
          <p14:tracePt t="132316" x="5829300" y="4152900"/>
          <p14:tracePt t="132332" x="5854700" y="4064000"/>
          <p14:tracePt t="132349" x="5880100" y="3981450"/>
          <p14:tracePt t="132356" x="5880100" y="3956050"/>
          <p14:tracePt t="132366" x="5880100" y="3930650"/>
          <p14:tracePt t="132382" x="5880100" y="3879850"/>
          <p14:tracePt t="132399" x="5880100" y="3848100"/>
          <p14:tracePt t="132416" x="5784850" y="3797300"/>
          <p14:tracePt t="132432" x="5600700" y="3759200"/>
          <p14:tracePt t="132449" x="5378450" y="3727450"/>
          <p14:tracePt t="132466" x="5124450" y="3733800"/>
          <p14:tracePt t="132483" x="5041900" y="3784600"/>
          <p14:tracePt t="132499" x="5022850" y="3873500"/>
          <p14:tracePt t="132516" x="5175250" y="4032250"/>
          <p14:tracePt t="132532" x="5657850" y="4292600"/>
          <p14:tracePt t="132549" x="6311900" y="4546600"/>
          <p14:tracePt t="132566" x="7023100" y="4762500"/>
          <p14:tracePt t="132582" x="7677150" y="4876800"/>
          <p14:tracePt t="132599" x="8172450" y="4940300"/>
          <p14:tracePt t="132616" x="8458200" y="4965700"/>
          <p14:tracePt t="132633" x="8559800" y="4965700"/>
          <p14:tracePt t="132651" x="8591550" y="4959350"/>
          <p14:tracePt t="132666" x="8610600" y="4946650"/>
          <p14:tracePt t="132683" x="8610600" y="4940300"/>
          <p14:tracePt t="132700" x="8610600" y="4933950"/>
          <p14:tracePt t="132716" x="8610600" y="4927600"/>
          <p14:tracePt t="132750" x="8610600" y="4908550"/>
          <p14:tracePt t="132766" x="8597900" y="4889500"/>
          <p14:tracePt t="132783" x="8572500" y="4864100"/>
          <p14:tracePt t="132800" x="8534400" y="4838700"/>
          <p14:tracePt t="132816" x="8496300" y="4819650"/>
          <p14:tracePt t="132833" x="8483600" y="4806950"/>
          <p14:tracePt t="132850" x="8470900" y="4794250"/>
          <p14:tracePt t="132868" x="8451850" y="4743450"/>
          <p14:tracePt t="132883" x="8413750" y="4679950"/>
          <p14:tracePt t="132900" x="8343900" y="4597400"/>
          <p14:tracePt t="132916" x="8318500" y="4578350"/>
          <p14:tracePt t="132933" x="8204200" y="4502150"/>
          <p14:tracePt t="132950" x="8134350" y="4470400"/>
          <p14:tracePt t="132966" x="8070850" y="4445000"/>
          <p14:tracePt t="132983" x="8032750" y="4438650"/>
          <p14:tracePt t="133000" x="7981950" y="4432300"/>
          <p14:tracePt t="133016" x="7969250" y="4432300"/>
          <p14:tracePt t="133335" x="7950200" y="4432300"/>
          <p14:tracePt t="133343" x="7943850" y="4432300"/>
          <p14:tracePt t="133352" x="7924800" y="4432300"/>
          <p14:tracePt t="133359" x="7912100" y="4432300"/>
          <p14:tracePt t="133376" x="7867650" y="4432300"/>
          <p14:tracePt t="133393" x="7829550" y="4432300"/>
          <p14:tracePt t="133410" x="7797800" y="4438650"/>
          <p14:tracePt t="133426" x="7766050" y="4451350"/>
          <p14:tracePt t="133443" x="7715250" y="4483100"/>
          <p14:tracePt t="133460" x="7708900" y="4489450"/>
          <p14:tracePt t="133493" x="7702550" y="4495800"/>
          <p14:tracePt t="133516" x="7696200" y="4502150"/>
          <p14:tracePt t="133549" x="7689850" y="4502150"/>
          <p14:tracePt t="133566" x="7670800" y="4508500"/>
          <p14:tracePt t="133582" x="7664450" y="4514850"/>
          <p14:tracePt t="133588" x="7658100" y="4527550"/>
          <p14:tracePt t="133604" x="7639050" y="4546600"/>
          <p14:tracePt t="133615" x="7626350" y="4559300"/>
          <p14:tracePt t="133628" x="7594600" y="4591050"/>
          <p14:tracePt t="133643" x="7550150" y="4622800"/>
          <p14:tracePt t="133660" x="7493000" y="4673600"/>
          <p14:tracePt t="133676" x="7473950" y="4686300"/>
          <p14:tracePt t="133693" x="7454900" y="4699000"/>
          <p14:tracePt t="133710" x="7448550" y="4711700"/>
          <p14:tracePt t="133726" x="7435850" y="4724400"/>
          <p14:tracePt t="133743" x="7429500" y="4730750"/>
          <p14:tracePt t="133800" x="7423150" y="4737100"/>
          <p14:tracePt t="133817" x="7423150" y="4743450"/>
          <p14:tracePt t="133830" x="7410450" y="4749800"/>
          <p14:tracePt t="133847" x="7391400" y="4749800"/>
          <p14:tracePt t="133852" x="7378700" y="4749800"/>
          <p14:tracePt t="133861" x="7359650" y="4756150"/>
          <p14:tracePt t="134304" x="7353300" y="4756150"/>
          <p14:tracePt t="134311" x="7334250" y="4762500"/>
          <p14:tracePt t="134320" x="7308850" y="4775200"/>
          <p14:tracePt t="134328" x="7289800" y="4781550"/>
          <p14:tracePt t="134345" x="7219950" y="4813300"/>
          <p14:tracePt t="134353" x="7181850" y="4832350"/>
          <p14:tracePt t="134362" x="7112000" y="4864100"/>
          <p14:tracePt t="134378" x="7004050" y="4908550"/>
          <p14:tracePt t="134395" x="6832600" y="4946650"/>
          <p14:tracePt t="134412" x="6756400" y="4972050"/>
          <p14:tracePt t="134428" x="6699250" y="4972050"/>
          <p14:tracePt t="134445" x="6635750" y="4972050"/>
          <p14:tracePt t="134462" x="6578600" y="4972050"/>
          <p14:tracePt t="134478" x="6546850" y="4959350"/>
          <p14:tracePt t="134495" x="6521450" y="4946650"/>
          <p14:tracePt t="134512" x="6515100" y="4946650"/>
          <p14:tracePt t="134655" x="6508750" y="4940300"/>
          <p14:tracePt t="134663" x="6496050" y="4933950"/>
          <p14:tracePt t="134672" x="6489700" y="4927600"/>
          <p14:tracePt t="134679" x="6477000" y="4914900"/>
          <p14:tracePt t="134695" x="6438900" y="4876800"/>
          <p14:tracePt t="134712" x="6394450" y="4838700"/>
          <p14:tracePt t="134728" x="6299200" y="4743450"/>
          <p14:tracePt t="134745" x="6184900" y="4641850"/>
          <p14:tracePt t="134762" x="6045200" y="4546600"/>
          <p14:tracePt t="134782" x="5899150" y="4476750"/>
          <p14:tracePt t="134795" x="5873750" y="4476750"/>
          <p14:tracePt t="135294" x="5854700" y="4476750"/>
          <p14:tracePt t="135301" x="5822950" y="4508500"/>
          <p14:tracePt t="135309" x="5784850" y="4559300"/>
          <p14:tracePt t="135317" x="5753100" y="4616450"/>
          <p14:tracePt t="135334" x="5683250" y="4781550"/>
          <p14:tracePt t="135351" x="5657850" y="4914900"/>
          <p14:tracePt t="135359" x="5638800" y="4991100"/>
          <p14:tracePt t="135368" x="5632450" y="5035550"/>
          <p14:tracePt t="135384" x="5632450" y="5130800"/>
          <p14:tracePt t="135401" x="5632450" y="5168900"/>
          <p14:tracePt t="135418" x="5632450" y="5194300"/>
          <p14:tracePt t="135434" x="5645150" y="5213350"/>
          <p14:tracePt t="135665" x="5645150" y="5232400"/>
          <p14:tracePt t="135672" x="5645150" y="5238750"/>
          <p14:tracePt t="135682" x="5645150" y="5264150"/>
          <p14:tracePt t="135690" x="5632450" y="5276850"/>
          <p14:tracePt t="135706" x="5626100" y="5308600"/>
          <p14:tracePt t="135725" x="5607050" y="5334000"/>
          <p14:tracePt t="135740" x="5600700" y="5359400"/>
          <p14:tracePt t="135757" x="5581650" y="5384800"/>
          <p14:tracePt t="135773" x="5575300" y="5397500"/>
          <p14:tracePt t="135790" x="5556250" y="5416550"/>
          <p14:tracePt t="135824" x="5543550" y="5422900"/>
          <p14:tracePt t="135840" x="5530850" y="5435600"/>
          <p14:tracePt t="135896" x="5530850" y="5441950"/>
          <p14:tracePt t="135926" x="5524500" y="5448300"/>
          <p14:tracePt t="135942" x="5518150" y="5454650"/>
          <p14:tracePt t="135949" x="5511800" y="5454650"/>
          <p14:tracePt t="135965" x="5499100" y="5461000"/>
          <p14:tracePt t="135974" x="5492750" y="5461000"/>
          <p14:tracePt t="135990" x="5473700" y="5473700"/>
          <p14:tracePt t="136007" x="5461000" y="5480050"/>
          <p14:tracePt t="136024" x="5454650" y="5480050"/>
          <p14:tracePt t="136057" x="5448300" y="5480050"/>
          <p14:tracePt t="136081" x="5441950" y="5480050"/>
          <p14:tracePt t="136112" x="5435600" y="5480050"/>
          <p14:tracePt t="136142" x="5435600" y="5473700"/>
          <p14:tracePt t="136152" x="5435600" y="5467350"/>
          <p14:tracePt t="136168" x="5435600" y="5461000"/>
          <p14:tracePt t="136173" x="5441950" y="5454650"/>
          <p14:tracePt t="136198" x="5454650" y="5441950"/>
          <p14:tracePt t="136207" x="5461000" y="5435600"/>
          <p14:tracePt t="136225" x="5480050" y="5416550"/>
          <p14:tracePt t="136240" x="5505450" y="5391150"/>
          <p14:tracePt t="136257" x="5530850" y="5365750"/>
          <p14:tracePt t="136274" x="5581650" y="5308600"/>
          <p14:tracePt t="136290" x="5638800" y="5219700"/>
          <p14:tracePt t="136308" x="5689600" y="5118100"/>
          <p14:tracePt t="136324" x="5734050" y="4933950"/>
          <p14:tracePt t="136340" x="5740400" y="4794250"/>
          <p14:tracePt t="136357" x="5746750" y="4718050"/>
          <p14:tracePt t="136374" x="5753100" y="4673600"/>
          <p14:tracePt t="136390" x="5765800" y="4635500"/>
          <p14:tracePt t="136407" x="5772150" y="4622800"/>
          <p14:tracePt t="136424" x="5772150" y="4616450"/>
          <p14:tracePt t="136441" x="5772150" y="4610100"/>
          <p14:tracePt t="136457" x="5772150" y="4603750"/>
          <p14:tracePt t="136491" x="5778500" y="4603750"/>
          <p14:tracePt t="136508" x="5784850" y="4591050"/>
          <p14:tracePt t="136524" x="5803900" y="4565650"/>
          <p14:tracePt t="136540" x="5822950" y="4540250"/>
          <p14:tracePt t="136558" x="5829300" y="4502150"/>
          <p14:tracePt t="136574" x="5854700" y="4457700"/>
          <p14:tracePt t="136591" x="5861050" y="4425950"/>
          <p14:tracePt t="136607" x="5873750" y="4394200"/>
          <p14:tracePt t="136624" x="5873750" y="4387850"/>
          <p14:tracePt t="136641" x="5873750" y="4381500"/>
          <p14:tracePt t="136657" x="5873750" y="4375150"/>
          <p14:tracePt t="137441" x="5873750" y="4387850"/>
          <p14:tracePt t="137447" x="5873750" y="4425950"/>
          <p14:tracePt t="137454" x="5873750" y="4483100"/>
          <p14:tracePt t="137465" x="5854700" y="4514850"/>
          <p14:tracePt t="137482" x="5822950" y="4597400"/>
          <p14:tracePt t="137499" x="5784850" y="4673600"/>
          <p14:tracePt t="137515" x="5740400" y="4749800"/>
          <p14:tracePt t="137532" x="5689600" y="4813300"/>
          <p14:tracePt t="137549" x="5651500" y="4857750"/>
          <p14:tracePt t="137565" x="5613400" y="4933950"/>
          <p14:tracePt t="137582" x="5607050" y="4953000"/>
          <p14:tracePt t="137599" x="5594350" y="4978400"/>
          <p14:tracePt t="137639" x="5594350" y="4984750"/>
          <p14:tracePt t="137649" x="5594350" y="4991100"/>
          <p14:tracePt t="137666" x="5581650" y="5016500"/>
          <p14:tracePt t="137682" x="5537200" y="5029200"/>
          <p14:tracePt t="137699" x="5473700" y="5067300"/>
          <p14:tracePt t="137716" x="5410200" y="5111750"/>
          <p14:tracePt t="137735" x="5295900" y="5175250"/>
          <p14:tracePt t="137749" x="5232400" y="5213350"/>
          <p14:tracePt t="137765" x="5200650" y="5245100"/>
          <p14:tracePt t="137782" x="5187950" y="5251450"/>
          <p14:tracePt t="137816" x="5181600" y="5270500"/>
          <p14:tracePt t="137832" x="5175250" y="5289550"/>
          <p14:tracePt t="137849" x="5156200" y="5321300"/>
          <p14:tracePt t="137854" x="5137150" y="5334000"/>
          <p14:tracePt t="137866" x="5124450" y="5340350"/>
          <p14:tracePt t="137882" x="5086350" y="5372100"/>
          <p14:tracePt t="137899" x="5067300" y="5384800"/>
          <p14:tracePt t="137915" x="5029200" y="5410200"/>
          <p14:tracePt t="137933" x="4997450" y="5422900"/>
          <p14:tracePt t="137949" x="4921250" y="5454650"/>
          <p14:tracePt t="137966" x="4864100" y="5480050"/>
          <p14:tracePt t="137983" x="4813300" y="5499100"/>
          <p14:tracePt t="137999" x="4775200" y="5505450"/>
          <p14:tracePt t="138016" x="4756150" y="5505450"/>
          <p14:tracePt t="138032" x="4724400" y="5524500"/>
          <p14:tracePt t="138049" x="4679950" y="5524500"/>
          <p14:tracePt t="138066" x="4616450" y="5524500"/>
          <p14:tracePt t="138083" x="4552950" y="5524500"/>
          <p14:tracePt t="138099" x="4457700" y="5524500"/>
          <p14:tracePt t="138116" x="4349750" y="5524500"/>
          <p14:tracePt t="138133" x="4222750" y="5524500"/>
          <p14:tracePt t="138149" x="4152900" y="5524500"/>
          <p14:tracePt t="138166" x="4114800" y="5524500"/>
          <p14:tracePt t="138182" x="4064000" y="5524500"/>
          <p14:tracePt t="138199" x="4013200" y="5524500"/>
          <p14:tracePt t="138216" x="3937000" y="5524500"/>
          <p14:tracePt t="138233" x="3873500" y="5524500"/>
          <p14:tracePt t="138249" x="3797300" y="5524500"/>
          <p14:tracePt t="138266" x="3740150" y="5524500"/>
          <p14:tracePt t="138283" x="3676650" y="5524500"/>
          <p14:tracePt t="138299" x="3619500" y="5524500"/>
          <p14:tracePt t="138318" x="3568700" y="5524500"/>
          <p14:tracePt t="138334" x="3467100" y="5518150"/>
          <p14:tracePt t="138349" x="3409950" y="5511800"/>
          <p14:tracePt t="138366" x="3352800" y="5499100"/>
          <p14:tracePt t="138383" x="3333750" y="5492750"/>
          <p14:tracePt t="138400" x="3327400" y="5486400"/>
          <p14:tracePt t="138433" x="3321050" y="5480050"/>
          <p14:tracePt t="138449" x="3321050" y="5467350"/>
          <p14:tracePt t="138466" x="3321050" y="5441950"/>
          <p14:tracePt t="138483" x="3321050" y="5416550"/>
          <p14:tracePt t="138499" x="3314700" y="5391150"/>
          <p14:tracePt t="138517" x="3314700" y="5372100"/>
          <p14:tracePt t="138533" x="3302000" y="5334000"/>
          <p14:tracePt t="138549" x="3302000" y="5308600"/>
          <p14:tracePt t="138566" x="3302000" y="5276850"/>
          <p14:tracePt t="138584" x="3308350" y="5245100"/>
          <p14:tracePt t="138599" x="3327400" y="5213350"/>
          <p14:tracePt t="138616" x="3340100" y="5175250"/>
          <p14:tracePt t="138633" x="3359150" y="5124450"/>
          <p14:tracePt t="138649" x="3378200" y="5048250"/>
          <p14:tracePt t="138666" x="3435350" y="4953000"/>
          <p14:tracePt t="138683" x="3492500" y="4857750"/>
          <p14:tracePt t="138700" x="3562350" y="4768850"/>
          <p14:tracePt t="138717" x="3600450" y="4730750"/>
          <p14:tracePt t="138734" x="3676650" y="4692650"/>
          <p14:tracePt t="138750" x="3765550" y="4686300"/>
          <p14:tracePt t="138766" x="3905250" y="4679950"/>
          <p14:tracePt t="138783" x="4127500" y="4667250"/>
          <p14:tracePt t="138800" x="4495800" y="4667250"/>
          <p14:tracePt t="138817" x="5080000" y="4667250"/>
          <p14:tracePt t="138833" x="5492750" y="4667250"/>
          <p14:tracePt t="138851" x="5734050" y="4667250"/>
          <p14:tracePt t="138859" x="5772150" y="4654550"/>
          <p14:tracePt t="138866" x="5797550" y="4648200"/>
          <p14:tracePt t="138918" x="5791200" y="4654550"/>
          <p14:tracePt t="138926" x="5784850" y="4660900"/>
          <p14:tracePt t="138937" x="5778500" y="4673600"/>
          <p14:tracePt t="138950" x="5772150" y="4699000"/>
          <p14:tracePt t="138966" x="5772150" y="4724400"/>
          <p14:tracePt t="138983" x="5784850" y="4756150"/>
          <p14:tracePt t="139000" x="5816600" y="4781550"/>
          <p14:tracePt t="139017" x="5854700" y="4813300"/>
          <p14:tracePt t="139033" x="5899150" y="4845050"/>
          <p14:tracePt t="139050" x="5899150" y="4851400"/>
          <p14:tracePt t="139067" x="5905500" y="4851400"/>
          <p14:tracePt t="139083" x="5918200" y="4857750"/>
          <p14:tracePt t="139160" x="5918200" y="4864100"/>
          <p14:tracePt t="139185" x="5918200" y="4870450"/>
          <p14:tracePt t="139190" x="5918200" y="4876800"/>
          <p14:tracePt t="139240" x="5911850" y="4883150"/>
          <p14:tracePt t="139247" x="5905500" y="4883150"/>
          <p14:tracePt t="139257" x="5892800" y="4895850"/>
          <p14:tracePt t="139267" x="5867400" y="4908550"/>
          <p14:tracePt t="139284" x="5842000" y="4921250"/>
          <p14:tracePt t="139300" x="5810250" y="4946650"/>
          <p14:tracePt t="139318" x="5791200" y="4984750"/>
          <p14:tracePt t="139333" x="5778500" y="5003800"/>
          <p14:tracePt t="139350" x="5765800" y="5029200"/>
          <p14:tracePt t="139367" x="5759450" y="5048250"/>
          <p14:tracePt t="139384" x="5740400" y="5073650"/>
          <p14:tracePt t="139400" x="5734050" y="5092700"/>
          <p14:tracePt t="139417" x="5721350" y="5111750"/>
          <p14:tracePt t="139434" x="5708650" y="5137150"/>
          <p14:tracePt t="139450" x="5695950" y="5149850"/>
          <p14:tracePt t="139467" x="5676900" y="5181600"/>
          <p14:tracePt t="139484" x="5651500" y="5207000"/>
          <p14:tracePt t="139500" x="5626100" y="5213350"/>
          <p14:tracePt t="139620" x="5664200" y="5213350"/>
          <p14:tracePt t="139623" x="5727700" y="5213350"/>
          <p14:tracePt t="139633" x="5810250" y="5213350"/>
          <p14:tracePt t="139650" x="6115050" y="5213350"/>
          <p14:tracePt t="139667" x="6502400" y="5213350"/>
          <p14:tracePt t="139684" x="7042150" y="5213350"/>
          <p14:tracePt t="139700" x="7581900" y="5213350"/>
          <p14:tracePt t="139718" x="8210550" y="5213350"/>
          <p14:tracePt t="139734" x="8705850" y="5213350"/>
          <p14:tracePt t="139751" x="9061450" y="5207000"/>
          <p14:tracePt t="139767" x="9105900" y="5187950"/>
          <p14:tracePt t="139827" x="9112250" y="5181600"/>
          <p14:tracePt t="140035" x="9099550" y="5181600"/>
          <p14:tracePt t="140042" x="9067800" y="5181600"/>
          <p14:tracePt t="140052" x="9036050" y="5181600"/>
          <p14:tracePt t="140060" x="8978900" y="5156200"/>
          <p14:tracePt t="140077" x="8851900" y="5149850"/>
          <p14:tracePt t="140095" x="8680450" y="5118100"/>
          <p14:tracePt t="140110" x="8591550" y="5111750"/>
          <p14:tracePt t="140127" x="8553450" y="5111750"/>
          <p14:tracePt t="140256" x="8547100" y="5111750"/>
          <p14:tracePt t="140266" x="8534400" y="5111750"/>
          <p14:tracePt t="140272" x="8509000" y="5111750"/>
          <p14:tracePt t="140281" x="8458200" y="5124450"/>
          <p14:tracePt t="140294" x="8235950" y="5162550"/>
          <p14:tracePt t="140310" x="7804150" y="5226050"/>
          <p14:tracePt t="140327" x="7283450" y="5289550"/>
          <p14:tracePt t="140343" x="6896100" y="5353050"/>
          <p14:tracePt t="140360" x="6692900" y="5378450"/>
          <p14:tracePt t="140377" x="6591300" y="5391150"/>
          <p14:tracePt t="140393" x="6578600" y="5397500"/>
          <p14:tracePt t="140482" x="6584950" y="5391150"/>
          <p14:tracePt t="140492" x="6597650" y="5384800"/>
          <p14:tracePt t="140497" x="6623050" y="5372100"/>
          <p14:tracePt t="140510" x="6673850" y="5359400"/>
          <p14:tracePt t="140527" x="6781800" y="5327650"/>
          <p14:tracePt t="140544" x="6908800" y="5295900"/>
          <p14:tracePt t="140560" x="7061200" y="5251450"/>
          <p14:tracePt t="140577" x="7258050" y="5207000"/>
          <p14:tracePt t="140594" x="7505700" y="5162550"/>
          <p14:tracePt t="140610" x="7874000" y="5105400"/>
          <p14:tracePt t="140627" x="8115300" y="5073650"/>
          <p14:tracePt t="140644" x="8267700" y="5048250"/>
          <p14:tracePt t="140660" x="8362950" y="5041900"/>
          <p14:tracePt t="140677" x="8432800" y="5035550"/>
          <p14:tracePt t="140694" x="8489950" y="5035550"/>
          <p14:tracePt t="140710" x="8515350" y="5035550"/>
          <p14:tracePt t="140727" x="8540750" y="5035550"/>
          <p14:tracePt t="140744" x="8559800" y="5035550"/>
          <p14:tracePt t="140760" x="8566150" y="5035550"/>
          <p14:tracePt t="140875" x="8534400" y="5035550"/>
          <p14:tracePt t="140883" x="8509000" y="5035550"/>
          <p14:tracePt t="140895" x="8464550" y="5016500"/>
          <p14:tracePt t="140911" x="8445500" y="5010150"/>
          <p14:tracePt t="140927" x="8439150" y="5003800"/>
          <p14:tracePt t="140961" x="8439150" y="4991100"/>
          <p14:tracePt t="140978" x="8470900" y="4972050"/>
          <p14:tracePt t="140994" x="8553450" y="4959350"/>
          <p14:tracePt t="141011" x="8661400" y="4953000"/>
          <p14:tracePt t="141028" x="8801100" y="4953000"/>
          <p14:tracePt t="141044" x="8940800" y="4953000"/>
          <p14:tracePt t="141061" x="9055100" y="4953000"/>
          <p14:tracePt t="141080" x="9156700" y="4953000"/>
          <p14:tracePt t="141094" x="9169400" y="4953000"/>
          <p14:tracePt t="141151" x="9175750" y="4953000"/>
          <p14:tracePt t="141159" x="9175750" y="4959350"/>
          <p14:tracePt t="141167" x="9175750" y="4965700"/>
          <p14:tracePt t="141177" x="9175750" y="4984750"/>
          <p14:tracePt t="141194" x="9156700" y="5016500"/>
          <p14:tracePt t="141211" x="9124950" y="5060950"/>
          <p14:tracePt t="141228" x="9067800" y="5130800"/>
          <p14:tracePt t="141244" x="8978900" y="5194300"/>
          <p14:tracePt t="141261" x="8864600" y="5257800"/>
          <p14:tracePt t="141279" x="8693150" y="5321300"/>
          <p14:tracePt t="141294" x="8642350" y="5327650"/>
          <p14:tracePt t="141311" x="8509000" y="5359400"/>
          <p14:tracePt t="141328" x="8451850" y="5359400"/>
          <p14:tracePt t="141344" x="8426450" y="5359400"/>
          <p14:tracePt t="141361" x="8407400" y="5359400"/>
          <p14:tracePt t="141378" x="8401050" y="5359400"/>
          <p14:tracePt t="141395" x="8394700" y="5365750"/>
          <p14:tracePt t="141436" x="8388350" y="5365750"/>
          <p14:tracePt t="141443" x="8388350" y="5372100"/>
          <p14:tracePt t="141452" x="8362950" y="5378450"/>
          <p14:tracePt t="141461" x="8337550" y="5384800"/>
          <p14:tracePt t="141481" x="8242300" y="5384800"/>
          <p14:tracePt t="141494" x="8108950" y="5384800"/>
          <p14:tracePt t="141511" x="7804150" y="5359400"/>
          <p14:tracePt t="141528" x="7486650" y="5226050"/>
          <p14:tracePt t="141545" x="7321550" y="5130800"/>
          <p14:tracePt t="141763" x="7321550" y="5124450"/>
          <p14:tracePt t="141770" x="7315200" y="5124450"/>
          <p14:tracePt t="141785" x="7308850" y="5124450"/>
          <p14:tracePt t="141794" x="7302500" y="5124450"/>
          <p14:tracePt t="141809" x="7296150" y="5124450"/>
          <p14:tracePt t="141821" x="7283450" y="5124450"/>
          <p14:tracePt t="141837" x="7258050" y="5137150"/>
          <p14:tracePt t="141854" x="7239000" y="5137150"/>
          <p14:tracePt t="141859" x="7226300" y="5137150"/>
          <p14:tracePt t="141871" x="7188200" y="5130800"/>
          <p14:tracePt t="141887" x="7118350" y="5099050"/>
          <p14:tracePt t="141904" x="7010400" y="5067300"/>
          <p14:tracePt t="141921" x="6877050" y="5035550"/>
          <p14:tracePt t="141938" x="6743700" y="4997450"/>
          <p14:tracePt t="141954" x="6597650" y="4984750"/>
          <p14:tracePt t="141971" x="6508750" y="4965700"/>
          <p14:tracePt t="141987" x="6419850" y="4965700"/>
          <p14:tracePt t="142004" x="6388100" y="4965700"/>
          <p14:tracePt t="142021" x="6369050" y="4965700"/>
          <p14:tracePt t="142038" x="6350000" y="4965700"/>
          <p14:tracePt t="143467" x="6343650" y="4965700"/>
          <p14:tracePt t="143474" x="6330950" y="4965700"/>
          <p14:tracePt t="143480" x="6299200" y="4965700"/>
          <p14:tracePt t="143489" x="6248400" y="4965700"/>
          <p14:tracePt t="143505" x="6140450" y="4965700"/>
          <p14:tracePt t="143521" x="6026150" y="4965700"/>
          <p14:tracePt t="143538" x="5886450" y="4959350"/>
          <p14:tracePt t="143554" x="5740400" y="4914900"/>
          <p14:tracePt t="143571" x="5626100" y="4876800"/>
          <p14:tracePt t="143588" x="5594350" y="4857750"/>
          <p14:tracePt t="143621" x="5600700" y="4845050"/>
          <p14:tracePt t="143638" x="5632450" y="4826000"/>
          <p14:tracePt t="143656" x="5651500" y="4819650"/>
          <p14:tracePt t="143672" x="5664200" y="4806950"/>
          <p14:tracePt t="143688" x="5670550" y="4806950"/>
          <p14:tracePt t="143795" x="5683250" y="4800600"/>
          <p14:tracePt t="143817" x="5689600" y="4794250"/>
          <p14:tracePt t="143828" x="5702300" y="4781550"/>
          <p14:tracePt t="143857" x="5715000" y="4781550"/>
          <p14:tracePt t="143900" x="5721350" y="4775200"/>
          <p14:tracePt t="143915" x="5721350" y="4762500"/>
          <p14:tracePt t="143925" x="5721350" y="4756150"/>
          <p14:tracePt t="143931" x="5721350" y="4749800"/>
          <p14:tracePt t="143938" x="5715000" y="4730750"/>
          <p14:tracePt t="143955" x="5689600" y="4692650"/>
          <p14:tracePt t="143971" x="5657850" y="4648200"/>
          <p14:tracePt t="143988" x="5619750" y="4603750"/>
          <p14:tracePt t="144005" x="5562600" y="4546600"/>
          <p14:tracePt t="144021" x="5518150" y="4508500"/>
          <p14:tracePt t="144039" x="5467350" y="4470400"/>
          <p14:tracePt t="144056" x="5410200" y="4464050"/>
          <p14:tracePt t="144071" x="5403850" y="4464050"/>
          <p14:tracePt t="144088" x="5397500" y="4464050"/>
          <p14:tracePt t="144169" x="5391150" y="4464050"/>
          <p14:tracePt t="144179" x="5384800" y="4464050"/>
          <p14:tracePt t="144184" x="5378450" y="4464050"/>
          <p14:tracePt t="144212" x="5359400" y="4464050"/>
          <p14:tracePt t="144740" x="5397500" y="4470400"/>
          <p14:tracePt t="144748" x="5467350" y="4470400"/>
          <p14:tracePt t="144757" x="5543550" y="4470400"/>
          <p14:tracePt t="144765" x="5613400" y="4470400"/>
          <p14:tracePt t="144782" x="5721350" y="4470400"/>
          <p14:tracePt t="144799" x="5765800" y="4476750"/>
          <p14:tracePt t="144833" x="5772150" y="4502150"/>
          <p14:tracePt t="144848" x="5772150" y="4546600"/>
          <p14:tracePt t="144865" x="5772150" y="4584700"/>
          <p14:tracePt t="144882" x="5772150" y="4635500"/>
          <p14:tracePt t="144899" x="5772150" y="4673600"/>
          <p14:tracePt t="144915" x="5772150" y="4711700"/>
          <p14:tracePt t="144932" x="5772150" y="4737100"/>
          <p14:tracePt t="144948" x="5778500" y="4762500"/>
          <p14:tracePt t="144965" x="5784850" y="4775200"/>
          <p14:tracePt t="144982" x="5791200" y="4787900"/>
          <p14:tracePt t="144999" x="5797550" y="4813300"/>
          <p14:tracePt t="145016" x="5797550" y="4838700"/>
          <p14:tracePt t="145032" x="5797550" y="4889500"/>
          <p14:tracePt t="145048" x="5803900" y="4984750"/>
          <p14:tracePt t="145065" x="5797550" y="5041900"/>
          <p14:tracePt t="145082" x="5772150" y="5111750"/>
          <p14:tracePt t="145099" x="5759450" y="5162550"/>
          <p14:tracePt t="145115" x="5740400" y="5187950"/>
          <p14:tracePt t="145132" x="5734050" y="5194300"/>
          <p14:tracePt t="145149" x="5721350" y="5207000"/>
          <p14:tracePt t="145165" x="5715000" y="5207000"/>
          <p14:tracePt t="145182" x="5683250" y="5219700"/>
          <p14:tracePt t="145199" x="5664200" y="5226050"/>
          <p14:tracePt t="145215" x="5626100" y="5232400"/>
          <p14:tracePt t="145232" x="5607050" y="5232400"/>
          <p14:tracePt t="145248" x="5575300" y="5232400"/>
          <p14:tracePt t="145265" x="5556250" y="5232400"/>
          <p14:tracePt t="145282" x="5549900" y="5232400"/>
          <p14:tracePt t="145299" x="5518150" y="5226050"/>
          <p14:tracePt t="145315" x="5505450" y="5207000"/>
          <p14:tracePt t="145332" x="5492750" y="5200650"/>
          <p14:tracePt t="145377" x="5492750" y="5194300"/>
          <p14:tracePt t="145389" x="5480050" y="5187950"/>
          <p14:tracePt t="145399" x="5461000" y="5175250"/>
          <p14:tracePt t="145415" x="5448300" y="5175250"/>
          <p14:tracePt t="145732" x="5422900" y="5175250"/>
          <p14:tracePt t="145739" x="5334000" y="5168900"/>
          <p14:tracePt t="145746" x="5194300" y="5143500"/>
          <p14:tracePt t="145756" x="5035550" y="5118100"/>
          <p14:tracePt t="145772" x="4921250" y="5080000"/>
          <p14:tracePt t="145789" x="4914900" y="5080000"/>
          <p14:tracePt t="145805" x="4908550" y="5067300"/>
          <p14:tracePt t="145822" x="4908550" y="4997450"/>
          <p14:tracePt t="145839" x="4851400" y="4864100"/>
          <p14:tracePt t="145858" x="4667250" y="4654550"/>
          <p14:tracePt t="145872" x="4603750" y="4591050"/>
          <p14:tracePt t="145889" x="4413250" y="4476750"/>
          <p14:tracePt t="145906" x="4267200" y="4406900"/>
          <p14:tracePt t="145922" x="4146550" y="4368800"/>
          <p14:tracePt t="145939" x="4076700" y="4356100"/>
          <p14:tracePt t="145956" x="4044950" y="4356100"/>
          <p14:tracePt t="146027" x="4051300" y="4362450"/>
          <p14:tracePt t="146034" x="4057650" y="4362450"/>
          <p14:tracePt t="146047" x="4070350" y="4368800"/>
          <p14:tracePt t="146057" x="4076700" y="4368800"/>
          <p14:tracePt t="146073" x="4102100" y="4375150"/>
          <p14:tracePt t="146090" x="4146550" y="4375150"/>
          <p14:tracePt t="146106" x="4184650" y="4375150"/>
          <p14:tracePt t="146122" x="4254500" y="4375150"/>
          <p14:tracePt t="146139" x="4330700" y="4356100"/>
          <p14:tracePt t="146156" x="4432300" y="4330700"/>
          <p14:tracePt t="146173" x="4495800" y="4311650"/>
          <p14:tracePt t="146189" x="4533900" y="4305300"/>
          <p14:tracePt t="146206" x="4546600" y="4305300"/>
          <p14:tracePt t="146223" x="4552950" y="4305300"/>
          <p14:tracePt t="147013" x="4527550" y="4305300"/>
          <p14:tracePt t="147020" x="4495800" y="4305300"/>
          <p14:tracePt t="147027" x="4470400" y="4318000"/>
          <p14:tracePt t="147037" x="4419600" y="4324350"/>
          <p14:tracePt t="147054" x="4387850" y="4330700"/>
          <p14:tracePt t="147070" x="4362450" y="4337050"/>
          <p14:tracePt t="147140" x="4356100" y="4343400"/>
          <p14:tracePt t="147171" x="4356100" y="4349750"/>
          <p14:tracePt t="147178" x="4356100" y="4356100"/>
          <p14:tracePt t="147187" x="4362450" y="4368800"/>
          <p14:tracePt t="147204" x="4362450" y="4375150"/>
          <p14:tracePt t="147518" x="4362450" y="4381500"/>
          <p14:tracePt t="147526" x="4362450" y="4387850"/>
          <p14:tracePt t="147535" x="4362450" y="4394200"/>
          <p14:tracePt t="147869" x="4368800" y="4394200"/>
          <p14:tracePt t="147877" x="4375150" y="4400550"/>
          <p14:tracePt t="147884" x="4394200" y="4400550"/>
          <p14:tracePt t="147894" x="4419600" y="4400550"/>
          <p14:tracePt t="147911" x="4489450" y="4432300"/>
          <p14:tracePt t="147927" x="4603750" y="4438650"/>
          <p14:tracePt t="147944" x="4749800" y="4483100"/>
          <p14:tracePt t="147961" x="4870450" y="4508500"/>
          <p14:tracePt t="147977" x="4991100" y="4514850"/>
          <p14:tracePt t="147994" x="5130800" y="4527550"/>
          <p14:tracePt t="148011" x="5194300" y="4527550"/>
          <p14:tracePt t="148027" x="5232400" y="4527550"/>
          <p14:tracePt t="148044" x="5270500" y="4514850"/>
          <p14:tracePt t="148061" x="5308600" y="4502150"/>
          <p14:tracePt t="148077" x="5365750" y="4476750"/>
          <p14:tracePt t="148094" x="5448300" y="4464050"/>
          <p14:tracePt t="148111" x="5537200" y="4451350"/>
          <p14:tracePt t="148127" x="5632450" y="4445000"/>
          <p14:tracePt t="148146" x="5689600" y="4432300"/>
          <p14:tracePt t="148162" x="5740400" y="4413250"/>
          <p14:tracePt t="148178" x="5778500" y="4400550"/>
          <p14:tracePt t="148194" x="5791200" y="4400550"/>
          <p14:tracePt t="148414" x="5797550" y="4400550"/>
          <p14:tracePt t="148423" x="5797550" y="4394200"/>
          <p14:tracePt t="148435" x="5816600" y="4381500"/>
          <p14:tracePt t="148450" x="5867400" y="4356100"/>
          <p14:tracePt t="148467" x="5949950" y="4311650"/>
          <p14:tracePt t="148484" x="6032500" y="4267200"/>
          <p14:tracePt t="148500" x="6089650" y="4229100"/>
          <p14:tracePt t="148517" x="6134100" y="4203700"/>
          <p14:tracePt t="148533" x="6140450" y="4203700"/>
          <p14:tracePt t="148582" x="6146800" y="4197350"/>
          <p14:tracePt t="148595" x="6153150" y="4191000"/>
          <p14:tracePt t="148617" x="6159500" y="4165600"/>
          <p14:tracePt t="148635" x="6184900" y="4121150"/>
          <p14:tracePt t="148650" x="6210300" y="4057650"/>
          <p14:tracePt t="148667" x="6216650" y="4006850"/>
          <p14:tracePt t="148683" x="6216650" y="3962400"/>
          <p14:tracePt t="148700" x="6216650" y="3924300"/>
          <p14:tracePt t="148717" x="6203950" y="3892550"/>
          <p14:tracePt t="148733" x="6172200" y="3867150"/>
          <p14:tracePt t="148751" x="6096000" y="3816350"/>
          <p14:tracePt t="148767" x="6013450" y="3759200"/>
          <p14:tracePt t="148784" x="5886450" y="3683000"/>
          <p14:tracePt t="148800" x="5753100" y="3632200"/>
          <p14:tracePt t="148817" x="5638800" y="3575050"/>
          <p14:tracePt t="148836" x="5441950" y="3530600"/>
          <p14:tracePt t="148850" x="5302250" y="3524250"/>
          <p14:tracePt t="148867" x="5143500" y="3492500"/>
          <p14:tracePt t="148883" x="5003800" y="3473450"/>
          <p14:tracePt t="148900" x="4883150" y="3467100"/>
          <p14:tracePt t="148917" x="4775200" y="3441700"/>
          <p14:tracePt t="148934" x="4654550" y="3435350"/>
          <p14:tracePt t="148950" x="4514850" y="3435350"/>
          <p14:tracePt t="148967" x="4381500" y="3435350"/>
          <p14:tracePt t="148984" x="4279900" y="3441700"/>
          <p14:tracePt t="149001" x="4197350" y="3486150"/>
          <p14:tracePt t="149021" x="4127500" y="3562350"/>
          <p14:tracePt t="149035" x="4095750" y="3663950"/>
          <p14:tracePt t="149050" x="4070350" y="3771900"/>
          <p14:tracePt t="149067" x="4044950" y="3873500"/>
          <p14:tracePt t="149084" x="4032250" y="4013200"/>
          <p14:tracePt t="149100" x="4032250" y="4152900"/>
          <p14:tracePt t="149117" x="4032250" y="4260850"/>
          <p14:tracePt t="149134" x="4032250" y="4337050"/>
          <p14:tracePt t="149150" x="4064000" y="4400550"/>
          <p14:tracePt t="149168" x="4089400" y="4419600"/>
          <p14:tracePt t="149184" x="4095750" y="4438650"/>
          <p14:tracePt t="149218" x="4108450" y="4438650"/>
          <p14:tracePt t="149276" x="4114800" y="4438650"/>
          <p14:tracePt t="149285" x="4133850" y="4438650"/>
          <p14:tracePt t="149292" x="4159250" y="4445000"/>
          <p14:tracePt t="149300" x="4197350" y="4457700"/>
          <p14:tracePt t="149317" x="4267200" y="4470400"/>
          <p14:tracePt t="149334" x="4356100" y="4476750"/>
          <p14:tracePt t="149350" x="4445000" y="4495800"/>
          <p14:tracePt t="149367" x="4483100" y="4502150"/>
          <p14:tracePt t="149384" x="4489450" y="4502150"/>
          <p14:tracePt t="149526" x="4464050" y="4502150"/>
          <p14:tracePt t="149534" x="4413250" y="4502150"/>
          <p14:tracePt t="149543" x="4349750" y="4502150"/>
          <p14:tracePt t="149551" x="4324350" y="4502150"/>
          <p14:tracePt t="149568" x="4305300" y="4502150"/>
          <p14:tracePt t="149838" x="4286250" y="4502150"/>
          <p14:tracePt t="149846" x="4279900" y="4502150"/>
          <p14:tracePt t="149855" x="4260850" y="4502150"/>
          <p14:tracePt t="149863" x="4241800" y="4502150"/>
          <p14:tracePt t="149879" x="4210050" y="4502150"/>
          <p14:tracePt t="149896" x="4171950" y="4502150"/>
          <p14:tracePt t="149903" x="4133850" y="4495800"/>
          <p14:tracePt t="149913" x="4102100" y="4495800"/>
          <p14:tracePt t="149931" x="4038600" y="4489450"/>
          <p14:tracePt t="149950" x="3949700" y="4483100"/>
          <p14:tracePt t="149963" x="3937000" y="4483100"/>
          <p14:tracePt t="149980" x="3917950" y="4489450"/>
          <p14:tracePt t="149996" x="3892550" y="4514850"/>
          <p14:tracePt t="150013" x="3873500" y="4546600"/>
          <p14:tracePt t="150030" x="3848100" y="4559300"/>
          <p14:tracePt t="150046" x="3810000" y="4584700"/>
          <p14:tracePt t="150063" x="3765550" y="4591050"/>
          <p14:tracePt t="150080" x="3708400" y="4603750"/>
          <p14:tracePt t="150096" x="3651250" y="4610100"/>
          <p14:tracePt t="150114" x="3613150" y="4610100"/>
          <p14:tracePt t="150130" x="3581400" y="4610100"/>
          <p14:tracePt t="150147" x="3486150" y="4591050"/>
          <p14:tracePt t="150163" x="3365500" y="4559300"/>
          <p14:tracePt t="150180" x="3244850" y="4514850"/>
          <p14:tracePt t="150196" x="3143250" y="4470400"/>
          <p14:tracePt t="150213" x="3067050" y="4451350"/>
          <p14:tracePt t="150230" x="3041650" y="4445000"/>
          <p14:tracePt t="150246" x="3028950" y="4445000"/>
          <p14:tracePt t="150496" x="3041650" y="4438650"/>
          <p14:tracePt t="150503" x="3048000" y="4438650"/>
          <p14:tracePt t="150514" x="3060700" y="4438650"/>
          <p14:tracePt t="150532" x="3149600" y="4419600"/>
          <p14:tracePt t="150547" x="3194050" y="4413250"/>
          <p14:tracePt t="150564" x="3327400" y="4387850"/>
          <p14:tracePt t="150580" x="3359150" y="4381500"/>
          <p14:tracePt t="150670" x="3346450" y="4381500"/>
          <p14:tracePt t="150676" x="3333750" y="4375150"/>
          <p14:tracePt t="150692" x="3314700" y="4362450"/>
          <p14:tracePt t="150708" x="3295650" y="4356100"/>
          <p14:tracePt t="150719" x="3289300" y="4356100"/>
          <p14:tracePt t="150732" x="3270250" y="4356100"/>
          <p14:tracePt t="150813" x="3282950" y="4356100"/>
          <p14:tracePt t="150821" x="3314700" y="4356100"/>
          <p14:tracePt t="150830" x="3371850" y="4362450"/>
          <p14:tracePt t="150847" x="3486150" y="4375150"/>
          <p14:tracePt t="150864" x="3657600" y="4400550"/>
          <p14:tracePt t="150880" x="3841750" y="4413250"/>
          <p14:tracePt t="150897" x="3956050" y="4419600"/>
          <p14:tracePt t="150903" x="3981450" y="4419600"/>
          <p14:tracePt t="150914" x="4000500" y="4419600"/>
          <p14:tracePt t="151023" x="4006850" y="4425950"/>
          <p14:tracePt t="151079" x="4000500" y="4425950"/>
          <p14:tracePt t="151095" x="3987800" y="4425950"/>
          <p14:tracePt t="152576" x="3975100" y="4425950"/>
          <p14:tracePt t="152584" x="3943350" y="4425950"/>
          <p14:tracePt t="152601" x="3911600" y="4413250"/>
          <p14:tracePt t="152618" x="3886200" y="4413250"/>
          <p14:tracePt t="152634" x="3835400" y="4406900"/>
          <p14:tracePt t="152653" x="3727450" y="4394200"/>
          <p14:tracePt t="152668" x="3689350" y="4394200"/>
          <p14:tracePt t="152685" x="3562350" y="4375150"/>
          <p14:tracePt t="152701" x="3511550" y="4368800"/>
          <p14:tracePt t="152718" x="3486150" y="4362450"/>
          <p14:tracePt t="152805" x="3473450" y="4362450"/>
          <p14:tracePt t="152829" x="3460750" y="4362450"/>
          <p14:tracePt t="152841" x="3441700" y="4362450"/>
          <p14:tracePt t="152844" x="3435350" y="4362450"/>
          <p14:tracePt t="152857" x="3409950" y="4362450"/>
          <p14:tracePt t="152868" x="3352800" y="4362450"/>
          <p14:tracePt t="152886" x="3302000" y="4362450"/>
          <p14:tracePt t="152902" x="3263900" y="4362450"/>
          <p14:tracePt t="152918" x="3232150" y="4362450"/>
          <p14:tracePt t="152935" x="3206750" y="4362450"/>
          <p14:tracePt t="153792" x="3200400" y="4362450"/>
          <p14:tracePt t="153839" x="3194050" y="4362450"/>
          <p14:tracePt t="154184" x="3206750" y="4362450"/>
          <p14:tracePt t="154192" x="3238500" y="4368800"/>
          <p14:tracePt t="154200" x="3270250" y="4381500"/>
          <p14:tracePt t="154208" x="3314700" y="4387850"/>
          <p14:tracePt t="154225" x="3435350" y="4413250"/>
          <p14:tracePt t="154242" x="3505200" y="4419600"/>
          <p14:tracePt t="154258" x="3575050" y="4425950"/>
          <p14:tracePt t="154276" x="3619500" y="4425950"/>
          <p14:tracePt t="154292" x="3651250" y="4425950"/>
          <p14:tracePt t="154309" x="3663950" y="4425950"/>
          <p14:tracePt t="154366" x="3670300" y="4425950"/>
          <p14:tracePt t="154376" x="3683000" y="4425950"/>
          <p14:tracePt t="154385" x="3689350" y="4425950"/>
          <p14:tracePt t="154392" x="3695700" y="4425950"/>
          <p14:tracePt t="154409" x="3727450" y="4425950"/>
          <p14:tracePt t="154425" x="3759200" y="4425950"/>
          <p14:tracePt t="154442" x="3784600" y="4425950"/>
          <p14:tracePt t="154459" x="3810000" y="4425950"/>
          <p14:tracePt t="154475" x="3829050" y="4425950"/>
          <p14:tracePt t="154492" x="3835400" y="4425950"/>
          <p14:tracePt t="154665" x="3848100" y="4425950"/>
          <p14:tracePt t="154673" x="3860800" y="4425950"/>
          <p14:tracePt t="154681" x="3873500" y="4425950"/>
          <p14:tracePt t="154694" x="3898900" y="4413250"/>
          <p14:tracePt t="154709" x="3917950" y="4413250"/>
          <p14:tracePt t="154725" x="3956050" y="4406900"/>
          <p14:tracePt t="155911" x="3968750" y="4406900"/>
          <p14:tracePt t="155921" x="3981450" y="4406900"/>
          <p14:tracePt t="155927" x="4025900" y="4413250"/>
          <p14:tracePt t="155935" x="4083050" y="4432300"/>
          <p14:tracePt t="155952" x="4165600" y="4470400"/>
          <p14:tracePt t="155969" x="4241800" y="4489450"/>
          <p14:tracePt t="155986" x="4286250" y="4495800"/>
          <p14:tracePt t="156002" x="4318000" y="4495800"/>
          <p14:tracePt t="156019" x="4330700" y="4502150"/>
          <p14:tracePt t="156498" x="4349750" y="4502150"/>
          <p14:tracePt t="156507" x="4362450" y="4483100"/>
          <p14:tracePt t="156522" x="4381500" y="4451350"/>
          <p14:tracePt t="156530" x="4387850" y="4445000"/>
          <p14:tracePt t="156539" x="4400550" y="4432300"/>
          <p14:tracePt t="156553" x="4445000" y="4419600"/>
          <p14:tracePt t="156570" x="4476750" y="4400550"/>
          <p14:tracePt t="156586" x="4502150" y="4394200"/>
          <p14:tracePt t="156603" x="4521200" y="4394200"/>
          <p14:tracePt t="156637" x="4540250" y="4381500"/>
          <p14:tracePt t="156776" x="4546600" y="4381500"/>
          <p14:tracePt t="156799" x="4552950" y="4381500"/>
          <p14:tracePt t="156809" x="4559300" y="4381500"/>
          <p14:tracePt t="156814" x="4565650" y="4381500"/>
          <p14:tracePt t="156826" x="4578350" y="4381500"/>
          <p14:tracePt t="156836" x="4591050" y="4381500"/>
          <p14:tracePt t="156854" x="4641850" y="4381500"/>
          <p14:tracePt t="156870" x="4692650" y="4368800"/>
          <p14:tracePt t="156886" x="4762500" y="4349750"/>
          <p14:tracePt t="156903" x="4819650" y="4343400"/>
          <p14:tracePt t="156920" x="4857750" y="4337050"/>
          <p14:tracePt t="156937" x="4864100" y="4337050"/>
          <p14:tracePt t="157026" x="4870450" y="4337050"/>
          <p14:tracePt t="157153" x="4876800" y="4337050"/>
          <p14:tracePt t="157183" x="4889500" y="4337050"/>
          <p14:tracePt t="157193" x="4902200" y="4337050"/>
          <p14:tracePt t="157210" x="4902200" y="4343400"/>
          <p14:tracePt t="157215" x="4908550" y="4349750"/>
          <p14:tracePt t="157279" x="4921250" y="4362450"/>
          <p14:tracePt t="157287" x="4927600" y="4387850"/>
          <p14:tracePt t="157295" x="4933950" y="4419600"/>
          <p14:tracePt t="157304" x="4940300" y="4470400"/>
          <p14:tracePt t="157321" x="4965700" y="4597400"/>
          <p14:tracePt t="157337" x="4972050" y="4724400"/>
          <p14:tracePt t="157354" x="4972050" y="4851400"/>
          <p14:tracePt t="157371" x="4965700" y="4953000"/>
          <p14:tracePt t="157387" x="4940300" y="5054600"/>
          <p14:tracePt t="157393" x="4908550" y="5099050"/>
          <p14:tracePt t="157404" x="4883150" y="5149850"/>
          <p14:tracePt t="157421" x="4826000" y="5251450"/>
          <p14:tracePt t="157440" x="4743450" y="5365750"/>
          <p14:tracePt t="157455" x="4692650" y="5422900"/>
          <p14:tracePt t="157470" x="4660900" y="5454650"/>
          <p14:tracePt t="157487" x="4648200" y="5473700"/>
          <p14:tracePt t="157504" x="4629150" y="5492750"/>
          <p14:tracePt t="157537" x="4629150" y="5499100"/>
          <p14:tracePt t="157642" x="4629150" y="5505450"/>
          <p14:tracePt t="157659" x="4616450" y="5505450"/>
          <p14:tracePt t="157786" x="4603750" y="5505450"/>
          <p14:tracePt t="157794" x="4591050" y="5505450"/>
          <p14:tracePt t="157812" x="4578350" y="5505450"/>
          <p14:tracePt t="157821" x="4565650" y="5505450"/>
          <p14:tracePt t="157840" x="4476750" y="5492750"/>
          <p14:tracePt t="157854" x="4419600" y="5480050"/>
          <p14:tracePt t="157871" x="4362450" y="5448300"/>
          <p14:tracePt t="157887" x="4318000" y="5422900"/>
          <p14:tracePt t="157904" x="4298950" y="5410200"/>
          <p14:tracePt t="157921" x="4286250" y="5397500"/>
          <p14:tracePt t="158001" x="4286250" y="5391150"/>
          <p14:tracePt t="158016" x="4286250" y="5384800"/>
          <p14:tracePt t="158032" x="4292600" y="5372100"/>
          <p14:tracePt t="158040" x="4298950" y="5372100"/>
          <p14:tracePt t="158047" x="4311650" y="5372100"/>
          <p14:tracePt t="158057" x="4324350" y="5372100"/>
          <p14:tracePt t="158071" x="4343400" y="5365750"/>
          <p14:tracePt t="158088" x="4362450" y="5365750"/>
          <p14:tracePt t="158104" x="4368800" y="5365750"/>
          <p14:tracePt t="158232" x="4337050" y="5365750"/>
          <p14:tracePt t="158241" x="4298950" y="5365750"/>
          <p14:tracePt t="158247" x="4267200" y="5365750"/>
          <p14:tracePt t="158258" x="4235450" y="5365750"/>
          <p14:tracePt t="158271" x="4152900" y="5365750"/>
          <p14:tracePt t="158288" x="4083050" y="5365750"/>
          <p14:tracePt t="158304" x="4038600" y="5365750"/>
          <p14:tracePt t="158321" x="3987800" y="5359400"/>
          <p14:tracePt t="158338" x="3962400" y="5346700"/>
          <p14:tracePt t="158354" x="3924300" y="5340350"/>
          <p14:tracePt t="158388" x="3898900" y="5340350"/>
          <p14:tracePt t="158405" x="3879850" y="5334000"/>
          <p14:tracePt t="158427" x="3873500" y="5334000"/>
          <p14:tracePt t="158442" x="3854450" y="5334000"/>
          <p14:tracePt t="158459" x="3848100" y="5334000"/>
          <p14:tracePt t="158471" x="3835400" y="5334000"/>
          <p14:tracePt t="158488" x="3829050" y="5334000"/>
          <p14:tracePt t="158505" x="3810000" y="5334000"/>
          <p14:tracePt t="158521" x="3803650" y="5334000"/>
          <p14:tracePt t="158538" x="3778250" y="5334000"/>
          <p14:tracePt t="158555" x="3759200" y="5334000"/>
          <p14:tracePt t="158572" x="3752850" y="5334000"/>
          <p14:tracePt t="158588" x="3740150" y="5334000"/>
          <p14:tracePt t="158605" x="3708400" y="5334000"/>
          <p14:tracePt t="158622" x="3676650" y="5334000"/>
          <p14:tracePt t="158639" x="3644900" y="5334000"/>
          <p14:tracePt t="158655" x="3638550" y="5334000"/>
          <p14:tracePt t="158672" x="3632200" y="5334000"/>
          <p14:tracePt t="158728" x="3625850" y="5334000"/>
          <p14:tracePt t="158755" x="3619500" y="5334000"/>
          <p14:tracePt t="158787" x="3613150" y="5334000"/>
          <p14:tracePt t="158883" x="3606800" y="5334000"/>
          <p14:tracePt t="158900" x="3600450" y="5334000"/>
          <p14:tracePt t="158928" x="3594100" y="5340350"/>
          <p14:tracePt t="159048" x="3600450" y="5346700"/>
          <p14:tracePt t="159056" x="3606800" y="5346700"/>
          <p14:tracePt t="159063" x="3625850" y="5346700"/>
          <p14:tracePt t="159074" x="3632200" y="5346700"/>
          <p14:tracePt t="159088" x="3651250" y="5353050"/>
          <p14:tracePt t="159105" x="3663950" y="5353050"/>
          <p14:tracePt t="159177" x="3670300" y="5353050"/>
          <p14:tracePt t="159196" x="3676650" y="5353050"/>
          <p14:tracePt t="159201" x="3683000" y="5353050"/>
          <p14:tracePt t="159216" x="3702050" y="5353050"/>
          <p14:tracePt t="159227" x="3708400" y="5353050"/>
          <p14:tracePt t="159239" x="3759200" y="5353050"/>
          <p14:tracePt t="159255" x="3803650" y="5359400"/>
          <p14:tracePt t="159272" x="3848100" y="5372100"/>
          <p14:tracePt t="159288" x="3917950" y="5378450"/>
          <p14:tracePt t="159305" x="3981450" y="5378450"/>
          <p14:tracePt t="159322" x="4038600" y="5378450"/>
          <p14:tracePt t="159339" x="4083050" y="5378450"/>
          <p14:tracePt t="159355" x="4140200" y="5378450"/>
          <p14:tracePt t="159372" x="4203700" y="5378450"/>
          <p14:tracePt t="159389" x="4273550" y="5384800"/>
          <p14:tracePt t="159405" x="4343400" y="5403850"/>
          <p14:tracePt t="159413" x="4381500" y="5403850"/>
          <p14:tracePt t="159423" x="4470400" y="5410200"/>
          <p14:tracePt t="159438" x="4540250" y="5410200"/>
          <p14:tracePt t="159455" x="4584700" y="5410200"/>
          <p14:tracePt t="159472" x="4641850" y="5410200"/>
          <p14:tracePt t="159489" x="4705350" y="5410200"/>
          <p14:tracePt t="159505" x="4800600" y="5410200"/>
          <p14:tracePt t="159522" x="4902200" y="5410200"/>
          <p14:tracePt t="159539" x="4984750" y="5410200"/>
          <p14:tracePt t="159556" x="5035550" y="5410200"/>
          <p14:tracePt t="159572" x="5086350" y="5410200"/>
          <p14:tracePt t="159589" x="5105400" y="5403850"/>
          <p14:tracePt t="159606" x="5137150" y="5403850"/>
          <p14:tracePt t="159624" x="5168900" y="5397500"/>
          <p14:tracePt t="159639" x="5213350" y="5391150"/>
          <p14:tracePt t="159656" x="5245100" y="5378450"/>
          <p14:tracePt t="159672" x="5257800" y="5378450"/>
          <p14:tracePt t="159689" x="5283200" y="5378450"/>
          <p14:tracePt t="159705" x="5295900" y="5378450"/>
          <p14:tracePt t="159722" x="5302250" y="5378450"/>
          <p14:tracePt t="159739" x="5327650" y="5372100"/>
          <p14:tracePt t="159756" x="5359400" y="5353050"/>
          <p14:tracePt t="159773" x="5384800" y="5340350"/>
          <p14:tracePt t="159789" x="5403850" y="5321300"/>
          <p14:tracePt t="159806" x="5435600" y="5289550"/>
          <p14:tracePt t="159824" x="5480050" y="5226050"/>
          <p14:tracePt t="159839" x="5499100" y="5194300"/>
          <p14:tracePt t="159856" x="5505450" y="5143500"/>
          <p14:tracePt t="159872" x="5505450" y="5111750"/>
          <p14:tracePt t="159889" x="5505450" y="5086350"/>
          <p14:tracePt t="159906" x="5505450" y="5067300"/>
          <p14:tracePt t="159923" x="5480050" y="5048250"/>
          <p14:tracePt t="159939" x="5441950" y="5029200"/>
          <p14:tracePt t="159956" x="5391150" y="5022850"/>
          <p14:tracePt t="159972" x="5359400" y="5016500"/>
          <p14:tracePt t="159989" x="5321300" y="4997450"/>
          <p14:tracePt t="160006" x="5276850" y="4984750"/>
          <p14:tracePt t="160024" x="5226050" y="4972050"/>
          <p14:tracePt t="160039" x="5149850" y="4959350"/>
          <p14:tracePt t="160056" x="5099050" y="4933950"/>
          <p14:tracePt t="160072" x="5029200" y="4921250"/>
          <p14:tracePt t="160089" x="4940300" y="4895850"/>
          <p14:tracePt t="160106" x="4876800" y="4895850"/>
          <p14:tracePt t="160123" x="4775200" y="4870450"/>
          <p14:tracePt t="160140" x="4679950" y="4870450"/>
          <p14:tracePt t="160156" x="4591050" y="4864100"/>
          <p14:tracePt t="160173" x="4533900" y="4864100"/>
          <p14:tracePt t="160189" x="4502150" y="4864100"/>
          <p14:tracePt t="160206" x="4457700" y="4851400"/>
          <p14:tracePt t="160223" x="4413250" y="4832350"/>
          <p14:tracePt t="160240" x="4394200" y="4832350"/>
          <p14:tracePt t="160256" x="4368800" y="4819650"/>
          <p14:tracePt t="160273" x="4349750" y="4819650"/>
          <p14:tracePt t="160289" x="4305300" y="4819650"/>
          <p14:tracePt t="160306" x="4254500" y="4806950"/>
          <p14:tracePt t="160323" x="4191000" y="4806950"/>
          <p14:tracePt t="160339" x="4127500" y="4806950"/>
          <p14:tracePt t="160356" x="4013200" y="4806950"/>
          <p14:tracePt t="160373" x="3879850" y="4806950"/>
          <p14:tracePt t="160389" x="3733800" y="4806950"/>
          <p14:tracePt t="160407" x="3606800" y="4806950"/>
          <p14:tracePt t="160417" x="3492500" y="4806950"/>
          <p14:tracePt t="160439" x="3352800" y="4806950"/>
          <p14:tracePt t="160457" x="3302000" y="4806950"/>
          <p14:tracePt t="160473" x="3276600" y="4806950"/>
          <p14:tracePt t="160490" x="3251200" y="4806950"/>
          <p14:tracePt t="160506" x="3232150" y="4813300"/>
          <p14:tracePt t="160523" x="3225800" y="4813300"/>
          <p14:tracePt t="160540" x="3213100" y="4819650"/>
          <p14:tracePt t="160556" x="3200400" y="4832350"/>
          <p14:tracePt t="160573" x="3187700" y="4838700"/>
          <p14:tracePt t="160590" x="3168650" y="4857750"/>
          <p14:tracePt t="160607" x="3149600" y="4883150"/>
          <p14:tracePt t="160623" x="3143250" y="4933950"/>
          <p14:tracePt t="160640" x="3130550" y="4978400"/>
          <p14:tracePt t="160656" x="3130550" y="5029200"/>
          <p14:tracePt t="160673" x="3124200" y="5060950"/>
          <p14:tracePt t="160690" x="3124200" y="5092700"/>
          <p14:tracePt t="160706" x="3124200" y="5118100"/>
          <p14:tracePt t="160723" x="3124200" y="5137150"/>
          <p14:tracePt t="160740" x="3124200" y="5149850"/>
          <p14:tracePt t="160756" x="3130550" y="5149850"/>
          <p14:tracePt t="160773" x="3136900" y="5162550"/>
          <p14:tracePt t="160873" x="3143250" y="5168900"/>
          <p14:tracePt t="160890" x="3149600" y="5168900"/>
          <p14:tracePt t="160905" x="3149600" y="5175250"/>
          <p14:tracePt t="160937" x="3162300" y="5187950"/>
          <p14:tracePt t="161132" x="3175000" y="5194300"/>
          <p14:tracePt t="161268" x="3181350" y="5194300"/>
          <p14:tracePt t="161285" x="3187700" y="5194300"/>
          <p14:tracePt t="161300" x="3194050" y="5194300"/>
          <p14:tracePt t="161305" x="3200400" y="5194300"/>
          <p14:tracePt t="161314" x="3213100" y="5194300"/>
          <p14:tracePt t="161323" x="3219450" y="5194300"/>
          <p14:tracePt t="161340" x="3257550" y="5200650"/>
          <p14:tracePt t="161357" x="3302000" y="5207000"/>
          <p14:tracePt t="161374" x="3340100" y="5213350"/>
          <p14:tracePt t="161391" x="3397250" y="5226050"/>
          <p14:tracePt t="161408" x="3486150" y="5232400"/>
          <p14:tracePt t="161413" x="3511550" y="5232400"/>
          <p14:tracePt t="161424" x="3581400" y="5251450"/>
          <p14:tracePt t="161440" x="3702050" y="5264150"/>
          <p14:tracePt t="161457" x="3822700" y="5289550"/>
          <p14:tracePt t="161474" x="3943350" y="5295900"/>
          <p14:tracePt t="161490" x="4057650" y="5302250"/>
          <p14:tracePt t="161507" x="4165600" y="5302250"/>
          <p14:tracePt t="161524" x="4241800" y="5302250"/>
          <p14:tracePt t="161541" x="4298950" y="5308600"/>
          <p14:tracePt t="161557" x="4330700" y="5308600"/>
          <p14:tracePt t="161574" x="4356100" y="5321300"/>
          <p14:tracePt t="161590" x="4375150" y="5327650"/>
          <p14:tracePt t="161611" x="4400550" y="5327650"/>
          <p14:tracePt t="161624" x="4445000" y="5334000"/>
          <p14:tracePt t="161640" x="4508500" y="5334000"/>
          <p14:tracePt t="161657" x="4610100" y="5334000"/>
          <p14:tracePt t="161674" x="4730750" y="5334000"/>
          <p14:tracePt t="161691" x="4857750" y="5334000"/>
          <p14:tracePt t="161707" x="4972050" y="5334000"/>
          <p14:tracePt t="161724" x="5073650" y="5334000"/>
          <p14:tracePt t="161741" x="5111750" y="5334000"/>
          <p14:tracePt t="161757" x="5162550" y="5334000"/>
          <p14:tracePt t="161774" x="5187950" y="5334000"/>
          <p14:tracePt t="161791" x="5207000" y="5327650"/>
          <p14:tracePt t="161808" x="5213350" y="5327650"/>
          <p14:tracePt t="161876" x="5219700" y="5327650"/>
          <p14:tracePt t="162741" x="5200650" y="5327650"/>
          <p14:tracePt t="162748" x="5162550" y="5327650"/>
          <p14:tracePt t="162757" x="5111750" y="5327650"/>
          <p14:tracePt t="162769" x="4972050" y="5327650"/>
          <p14:tracePt t="162786" x="4857750" y="5327650"/>
          <p14:tracePt t="162803" x="4787900" y="5327650"/>
          <p14:tracePt t="162819" x="4775200" y="5327650"/>
          <p14:tracePt t="163302" x="4768850" y="5321300"/>
          <p14:tracePt t="163317" x="4768850" y="5314950"/>
          <p14:tracePt t="163324" x="4768850" y="5308600"/>
          <p14:tracePt t="163333" x="4768850" y="5302250"/>
          <p14:tracePt t="163342" x="4768850" y="5295900"/>
          <p14:tracePt t="163359" x="4762500" y="5283200"/>
          <p14:tracePt t="163517" x="4762500" y="5276850"/>
          <p14:tracePt t="163917" x="4775200" y="5276850"/>
          <p14:tracePt t="163923" x="4781550" y="5289550"/>
          <p14:tracePt t="163932" x="4794250" y="5308600"/>
          <p14:tracePt t="163941" x="4806950" y="5327650"/>
          <p14:tracePt t="163958" x="4826000" y="5359400"/>
          <p14:tracePt t="163974" x="4857750" y="5397500"/>
          <p14:tracePt t="163991" x="4883150" y="5429250"/>
          <p14:tracePt t="164008" x="4902200" y="5441950"/>
          <p14:tracePt t="164025" x="4908550" y="5454650"/>
          <p14:tracePt t="164041" x="4921250" y="5467350"/>
          <p14:tracePt t="164115" x="4921250" y="5473700"/>
          <p14:tracePt t="164300" x="4933950" y="5473700"/>
          <p14:tracePt t="164307" x="4965700" y="5473700"/>
          <p14:tracePt t="164316" x="4984750" y="5473700"/>
          <p14:tracePt t="164324" x="5016500" y="5473700"/>
          <p14:tracePt t="164341" x="5054600" y="5473700"/>
          <p14:tracePt t="164358" x="5073650" y="5480050"/>
          <p14:tracePt t="164374" x="5080000" y="5486400"/>
          <p14:tracePt t="164693" x="5080000" y="5473700"/>
          <p14:tracePt t="164701" x="5080000" y="5448300"/>
          <p14:tracePt t="164710" x="5080000" y="5422900"/>
          <p14:tracePt t="164717" x="5080000" y="5384800"/>
          <p14:tracePt t="164734" x="5060950" y="5276850"/>
          <p14:tracePt t="164751" x="5022850" y="5143500"/>
          <p14:tracePt t="164768" x="4978400" y="4978400"/>
          <p14:tracePt t="164784" x="4927600" y="4838700"/>
          <p14:tracePt t="164801" x="4800600" y="4629150"/>
          <p14:tracePt t="164818" x="4718050" y="4533900"/>
          <p14:tracePt t="164834" x="4673600" y="4502150"/>
          <p14:tracePt t="164851" x="4635500" y="4476750"/>
          <p14:tracePt t="164868" x="4616450" y="4470400"/>
          <p14:tracePt t="164884" x="4610100" y="4470400"/>
          <p14:tracePt t="164901" x="4591050" y="4470400"/>
          <p14:tracePt t="164918" x="4584700" y="4470400"/>
          <p14:tracePt t="164935" x="4578350" y="4470400"/>
          <p14:tracePt t="164951" x="4572000" y="4470400"/>
          <p14:tracePt t="164968" x="4552950" y="4470400"/>
          <p14:tracePt t="164985" x="4533900" y="4470400"/>
          <p14:tracePt t="165001" x="4514850" y="4470400"/>
          <p14:tracePt t="165018" x="4483100" y="4445000"/>
          <p14:tracePt t="165034" x="4451350" y="4419600"/>
          <p14:tracePt t="165051" x="4432300" y="4394200"/>
          <p14:tracePt t="165068" x="4419600" y="4368800"/>
          <p14:tracePt t="165084" x="4413250" y="4362450"/>
          <p14:tracePt t="165101" x="4413250" y="4356100"/>
          <p14:tracePt t="165182" x="4406900" y="4356100"/>
          <p14:tracePt t="165244" x="4406900" y="4362450"/>
          <p14:tracePt t="165252" x="4406900" y="4368800"/>
          <p14:tracePt t="165261" x="4406900" y="4375150"/>
          <p14:tracePt t="165278" x="4419600" y="4381500"/>
          <p14:tracePt t="165285" x="4425950" y="4381500"/>
          <p14:tracePt t="165301" x="4457700" y="4400550"/>
          <p14:tracePt t="165318" x="4489450" y="4406900"/>
          <p14:tracePt t="165335" x="4533900" y="4413250"/>
          <p14:tracePt t="165352" x="4565650" y="4413250"/>
          <p14:tracePt t="165368" x="4610100" y="4413250"/>
          <p14:tracePt t="165385" x="4654550" y="4425950"/>
          <p14:tracePt t="165402" x="4711700" y="4432300"/>
          <p14:tracePt t="165418" x="4762500" y="4432300"/>
          <p14:tracePt t="165428" x="4787900" y="4432300"/>
          <p14:tracePt t="165435" x="4819650" y="4432300"/>
          <p14:tracePt t="165452" x="4864100" y="4432300"/>
          <p14:tracePt t="165468" x="4908550" y="4432300"/>
          <p14:tracePt t="165485" x="4933950" y="4419600"/>
          <p14:tracePt t="165502" x="4972050" y="4394200"/>
          <p14:tracePt t="165518" x="5022850" y="4368800"/>
          <p14:tracePt t="165535" x="5048250" y="4337050"/>
          <p14:tracePt t="165552" x="5080000" y="4318000"/>
          <p14:tracePt t="165568" x="5111750" y="4279900"/>
          <p14:tracePt t="165585" x="5137150" y="4241800"/>
          <p14:tracePt t="165601" x="5175250" y="4178300"/>
          <p14:tracePt t="165618" x="5181600" y="4146550"/>
          <p14:tracePt t="165635" x="5200650" y="4102100"/>
          <p14:tracePt t="165652" x="5207000" y="4064000"/>
          <p14:tracePt t="165668" x="5226050" y="4019550"/>
          <p14:tracePt t="165685" x="5226050" y="3994150"/>
          <p14:tracePt t="165702" x="5226050" y="3937000"/>
          <p14:tracePt t="165719" x="5226050" y="3886200"/>
          <p14:tracePt t="165736" x="5219700" y="3848100"/>
          <p14:tracePt t="165752" x="5213350" y="3822700"/>
          <p14:tracePt t="165769" x="5200650" y="3803650"/>
          <p14:tracePt t="165786" x="5187950" y="3771900"/>
          <p14:tracePt t="165802" x="5168900" y="3733800"/>
          <p14:tracePt t="165818" x="5137150" y="3695700"/>
          <p14:tracePt t="165835" x="5111750" y="3670300"/>
          <p14:tracePt t="165852" x="5067300" y="3625850"/>
          <p14:tracePt t="165869" x="5035550" y="3606800"/>
          <p14:tracePt t="165885" x="4997450" y="3587750"/>
          <p14:tracePt t="165902" x="4933950" y="3575050"/>
          <p14:tracePt t="165919" x="4845050" y="3562350"/>
          <p14:tracePt t="165926" x="4806950" y="3562350"/>
          <p14:tracePt t="165935" x="4768850" y="3562350"/>
          <p14:tracePt t="165952" x="4718050" y="3575050"/>
          <p14:tracePt t="165968" x="4648200" y="3619500"/>
          <p14:tracePt t="165986" x="4610100" y="3663950"/>
          <p14:tracePt t="166002" x="4552950" y="3803650"/>
          <p14:tracePt t="166019" x="4521200" y="3892550"/>
          <p14:tracePt t="166035" x="4514850" y="3968750"/>
          <p14:tracePt t="166052" x="4514850" y="4089400"/>
          <p14:tracePt t="166069" x="4514850" y="4203700"/>
          <p14:tracePt t="166085" x="4591050" y="4324350"/>
          <p14:tracePt t="166102" x="4654550" y="4419600"/>
          <p14:tracePt t="166119" x="4718050" y="4470400"/>
          <p14:tracePt t="166135" x="4794250" y="4489450"/>
          <p14:tracePt t="166152" x="4851400" y="4508500"/>
          <p14:tracePt t="166170" x="4908550" y="4514850"/>
          <p14:tracePt t="166187" x="5010150" y="4521200"/>
          <p14:tracePt t="166202" x="5054600" y="4521200"/>
          <p14:tracePt t="166219" x="5080000" y="4521200"/>
          <p14:tracePt t="166235" x="5105400" y="4521200"/>
          <p14:tracePt t="166300" x="5111750" y="4521200"/>
          <p14:tracePt t="166308" x="5118100" y="4521200"/>
          <p14:tracePt t="166325" x="5124450" y="4521200"/>
          <p14:tracePt t="166331" x="5130800" y="4521200"/>
          <p14:tracePt t="166342" x="5137150" y="4521200"/>
          <p14:tracePt t="166352" x="5143500" y="4514850"/>
          <p14:tracePt t="166369" x="5149850" y="4508500"/>
          <p14:tracePt t="166389" x="5156200" y="4508500"/>
          <p14:tracePt t="166402" x="5162550" y="4502150"/>
          <p14:tracePt t="166419" x="5175250" y="4489450"/>
          <p14:tracePt t="166436" x="5181600" y="4489450"/>
          <p14:tracePt t="166469" x="5187950" y="4483100"/>
          <p14:tracePt t="166486" x="5200650" y="4476750"/>
          <p14:tracePt t="166519" x="5200650" y="4470400"/>
          <p14:tracePt t="166548" x="5200650" y="4464050"/>
          <p14:tracePt t="166574" x="5200650" y="4457700"/>
          <p14:tracePt t="166589" x="5200650" y="4451350"/>
          <p14:tracePt t="166606" x="5200650" y="4445000"/>
          <p14:tracePt t="166611" x="5200650" y="4438650"/>
          <p14:tracePt t="166619" x="5200650" y="4419600"/>
          <p14:tracePt t="166636" x="5168900" y="4387850"/>
          <p14:tracePt t="166653" x="5143500" y="4362450"/>
          <p14:tracePt t="166669" x="5118100" y="4337050"/>
          <p14:tracePt t="166686" x="5111750" y="4298950"/>
          <p14:tracePt t="166702" x="5086350" y="4254500"/>
          <p14:tracePt t="166719" x="5080000" y="4229100"/>
          <p14:tracePt t="166736" x="5073650" y="4203700"/>
          <p14:tracePt t="166753" x="5060950" y="4159250"/>
          <p14:tracePt t="166771" x="5035550" y="4095750"/>
          <p14:tracePt t="166786" x="4997450" y="4013200"/>
          <p14:tracePt t="166803" x="4953000" y="3930650"/>
          <p14:tracePt t="166819" x="4946650" y="3917950"/>
          <p14:tracePt t="166836" x="4927600" y="3905250"/>
          <p14:tracePt t="166853" x="4921250" y="3898900"/>
          <p14:tracePt t="166870" x="4889500" y="3886200"/>
          <p14:tracePt t="166886" x="4870450" y="3886200"/>
          <p14:tracePt t="166903" x="4851400" y="3886200"/>
          <p14:tracePt t="166919" x="4838700" y="3886200"/>
          <p14:tracePt t="166925" x="4819650" y="3886200"/>
          <p14:tracePt t="166936" x="4800600" y="3886200"/>
          <p14:tracePt t="166953" x="4756150" y="3886200"/>
          <p14:tracePt t="166971" x="4699000" y="3873500"/>
          <p14:tracePt t="166986" x="4641850" y="3873500"/>
          <p14:tracePt t="167003" x="4610100" y="3873500"/>
          <p14:tracePt t="167019" x="4591050" y="3873500"/>
          <p14:tracePt t="167036" x="4578350" y="3886200"/>
          <p14:tracePt t="167053" x="4559300" y="3911600"/>
          <p14:tracePt t="167069" x="4552950" y="3924300"/>
          <p14:tracePt t="167086" x="4527550" y="3981450"/>
          <p14:tracePt t="167103" x="4521200" y="4064000"/>
          <p14:tracePt t="167119" x="4521200" y="4152900"/>
          <p14:tracePt t="167136" x="4521200" y="4210050"/>
          <p14:tracePt t="167153" x="4521200" y="4248150"/>
          <p14:tracePt t="167171" x="4521200" y="4286250"/>
          <p14:tracePt t="167186" x="4533900" y="4318000"/>
          <p14:tracePt t="167203" x="4540250" y="4330700"/>
          <p14:tracePt t="167220" x="4559300" y="4343400"/>
          <p14:tracePt t="167236" x="4572000" y="4349750"/>
          <p14:tracePt t="167296" x="4578350" y="4349750"/>
          <p14:tracePt t="167332" x="4591050" y="4349750"/>
          <p14:tracePt t="167344" x="4603750" y="4356100"/>
          <p14:tracePt t="167348" x="4622800" y="4356100"/>
          <p14:tracePt t="167357" x="4648200" y="4362450"/>
          <p14:tracePt t="167371" x="4724400" y="4375150"/>
          <p14:tracePt t="167386" x="4826000" y="4375150"/>
          <p14:tracePt t="167403" x="4927600" y="4375150"/>
          <p14:tracePt t="167420" x="5029200" y="4375150"/>
          <p14:tracePt t="167436" x="5086350" y="4362450"/>
          <p14:tracePt t="167453" x="5105400" y="4349750"/>
          <p14:tracePt t="167470" x="5105400" y="4343400"/>
          <p14:tracePt t="167487" x="5111750" y="4343400"/>
          <p14:tracePt t="168356" x="5118100" y="4356100"/>
          <p14:tracePt t="168364" x="5105400" y="4387850"/>
          <p14:tracePt t="168372" x="5080000" y="4432300"/>
          <p14:tracePt t="168384" x="5073650" y="4495800"/>
          <p14:tracePt t="168397" x="5073650" y="4597400"/>
          <p14:tracePt t="168413" x="5073650" y="4724400"/>
          <p14:tracePt t="168430" x="5099050" y="4851400"/>
          <p14:tracePt t="168446" x="5130800" y="4946650"/>
          <p14:tracePt t="168463" x="5143500" y="5016500"/>
          <p14:tracePt t="168480" x="5162550" y="5067300"/>
          <p14:tracePt t="168496" x="5168900" y="5086350"/>
          <p14:tracePt t="168513" x="5175250" y="5105400"/>
          <p14:tracePt t="168534" x="5175250" y="5111750"/>
          <p14:tracePt t="168572" x="5175250" y="5118100"/>
          <p14:tracePt t="168688" x="5175250" y="5130800"/>
          <p14:tracePt t="168695" x="5168900" y="5130800"/>
          <p14:tracePt t="168711" x="5156200" y="5130800"/>
          <p14:tracePt t="168720" x="5137150" y="5143500"/>
          <p14:tracePt t="168731" x="5137150" y="5149850"/>
          <p14:tracePt t="168748" x="5099050" y="5156200"/>
          <p14:tracePt t="168763" x="5067300" y="5162550"/>
          <p14:tracePt t="168780" x="5035550" y="5162550"/>
          <p14:tracePt t="168797" x="5022850" y="5162550"/>
          <p14:tracePt t="168813" x="5010150" y="5162550"/>
          <p14:tracePt t="168830" x="4997450" y="5162550"/>
          <p14:tracePt t="168847" x="4991100" y="5162550"/>
          <p14:tracePt t="168863" x="4991100" y="5168900"/>
          <p14:tracePt t="168880" x="4978400" y="5175250"/>
          <p14:tracePt t="168897" x="4965700" y="5181600"/>
          <p14:tracePt t="168913" x="4953000" y="5181600"/>
          <p14:tracePt t="168930" x="4940300" y="5194300"/>
          <p14:tracePt t="168967" x="4933950" y="5194300"/>
          <p14:tracePt t="168972" x="4927600" y="5200650"/>
          <p14:tracePt t="168988" x="4927600" y="5213350"/>
          <p14:tracePt t="168997" x="4933950" y="5232400"/>
          <p14:tracePt t="169014" x="4953000" y="5251450"/>
          <p14:tracePt t="169030" x="4972050" y="5276850"/>
          <p14:tracePt t="169047" x="4997450" y="5283200"/>
          <p14:tracePt t="169063" x="5022850" y="5289550"/>
          <p14:tracePt t="169081" x="5048250" y="5289550"/>
          <p14:tracePt t="169097" x="5060950" y="5289550"/>
          <p14:tracePt t="169135" x="5067300" y="5289550"/>
          <p14:tracePt t="169150" x="5073650" y="5289550"/>
          <p14:tracePt t="169172" x="5080000" y="5289550"/>
          <p14:tracePt t="169270" x="5086350" y="5289550"/>
          <p14:tracePt t="169277" x="5092700" y="5283200"/>
          <p14:tracePt t="169344" x="5099050" y="5283200"/>
          <p14:tracePt t="169351" x="5105400" y="5283200"/>
          <p14:tracePt t="169364" x="5118100" y="5283200"/>
          <p14:tracePt t="169389" x="5130800" y="5283200"/>
          <p14:tracePt t="169397" x="5137150" y="5283200"/>
          <p14:tracePt t="169438" x="5143500" y="5276850"/>
          <p14:tracePt t="169648" x="5149850" y="5276850"/>
          <p14:tracePt t="169665" x="5149850" y="5264150"/>
          <p14:tracePt t="169671" x="5162550" y="5251450"/>
          <p14:tracePt t="169685" x="5162550" y="5238750"/>
          <p14:tracePt t="169696" x="5162550" y="5226050"/>
          <p14:tracePt t="169717" x="5162550" y="5213350"/>
          <p14:tracePt t="169728" x="5162550" y="5207000"/>
          <p14:tracePt t="169789" x="5162550" y="5200650"/>
          <p14:tracePt t="169800" x="5168900" y="5194300"/>
          <p14:tracePt t="169854" x="5168900" y="5187950"/>
          <p14:tracePt t="169871" x="5168900" y="5181600"/>
          <p14:tracePt t="169885" x="5168900" y="5175250"/>
          <p14:tracePt t="169895" x="5168900" y="5168900"/>
          <p14:tracePt t="169906" x="5168900" y="5162550"/>
          <p14:tracePt t="169923" x="5168900" y="5156200"/>
          <p14:tracePt t="169942" x="5168900" y="5118100"/>
          <p14:tracePt t="169956" x="5168900" y="5086350"/>
          <p14:tracePt t="169972" x="5162550" y="5048250"/>
          <p14:tracePt t="169989" x="5149850" y="5016500"/>
          <p14:tracePt t="170006" x="5130800" y="4978400"/>
          <p14:tracePt t="170022" x="5099050" y="4953000"/>
          <p14:tracePt t="170039" x="5080000" y="4946650"/>
          <p14:tracePt t="170056" x="5067300" y="4940300"/>
          <p14:tracePt t="170072" x="5048250" y="4940300"/>
          <p14:tracePt t="170089" x="5035550" y="4940300"/>
          <p14:tracePt t="170106" x="5022850" y="4940300"/>
          <p14:tracePt t="170122" x="5003800" y="4940300"/>
          <p14:tracePt t="170141" x="4959350" y="4933950"/>
          <p14:tracePt t="170156" x="4940300" y="4933950"/>
          <p14:tracePt t="170172" x="4914900" y="4933950"/>
          <p14:tracePt t="170189" x="4889500" y="4933950"/>
          <p14:tracePt t="170206" x="4864100" y="4933950"/>
          <p14:tracePt t="170223" x="4857750" y="4933950"/>
          <p14:tracePt t="170265" x="4857750" y="4940300"/>
          <p14:tracePt t="174810" x="4857750" y="4946650"/>
          <p14:tracePt t="174817" x="4870450" y="4959350"/>
          <p14:tracePt t="174831" x="4876800" y="4959350"/>
          <p14:tracePt t="175403" x="4889500" y="4965700"/>
          <p14:tracePt t="175409" x="4959350" y="4972050"/>
          <p14:tracePt t="175420" x="5003800" y="4991100"/>
          <p14:tracePt t="175427" x="5010150" y="4991100"/>
          <p14:tracePt t="175479" x="5010150" y="4972050"/>
          <p14:tracePt t="175488" x="5010150" y="4953000"/>
          <p14:tracePt t="175498" x="5010150" y="4940300"/>
          <p14:tracePt t="175511" x="5010150" y="4914900"/>
          <p14:tracePt t="175528" x="5010150" y="4908550"/>
          <p14:tracePt t="175879" x="5010150" y="4902200"/>
          <p14:tracePt t="175920" x="5003800" y="4902200"/>
          <p14:tracePt t="176050" x="4997450" y="4908550"/>
          <p14:tracePt t="176075" x="4997450" y="4914900"/>
          <p14:tracePt t="176083" x="4991100" y="4914900"/>
          <p14:tracePt t="177271" x="4984750" y="4921250"/>
          <p14:tracePt t="177280" x="4991100" y="4933950"/>
          <p14:tracePt t="177288" x="4997450" y="4965700"/>
          <p14:tracePt t="177296" x="5010150" y="5010150"/>
          <p14:tracePt t="177312" x="5010150" y="5111750"/>
          <p14:tracePt t="177328" x="5010150" y="5194300"/>
          <p14:tracePt t="177345" x="4978400" y="5276850"/>
          <p14:tracePt t="177362" x="4946650" y="5353050"/>
          <p14:tracePt t="177378" x="4927600" y="5372100"/>
          <p14:tracePt t="177395" x="4921250" y="5372100"/>
          <p14:tracePt t="177412" x="4921250" y="5378450"/>
          <p14:tracePt t="177417" x="4914900" y="5384800"/>
          <p14:tracePt t="177433" x="4908550" y="5384800"/>
          <p14:tracePt t="177451" x="4902200" y="5391150"/>
          <p14:tracePt t="177462" x="4902200" y="5397500"/>
          <p14:tracePt t="177478" x="4902200" y="5403850"/>
          <p14:tracePt t="177800" x="4895850" y="5410200"/>
          <p14:tracePt t="177808" x="4889500" y="5416550"/>
          <p14:tracePt t="177896" x="4876800" y="5422900"/>
          <p14:tracePt t="177904" x="4870450" y="5422900"/>
          <p14:tracePt t="177914" x="4864100" y="5429250"/>
          <p14:tracePt t="177924" x="4845050" y="5429250"/>
          <p14:tracePt t="177941" x="4832350" y="5441950"/>
          <p14:tracePt t="177958" x="4819650" y="5448300"/>
          <p14:tracePt t="177974" x="4813300" y="5448300"/>
          <p14:tracePt t="178444" x="4806950" y="5448300"/>
          <p14:tracePt t="178476" x="4800600" y="5441950"/>
          <p14:tracePt t="178500" x="4794250" y="5441950"/>
          <p14:tracePt t="178507" x="4787900" y="5441950"/>
          <p14:tracePt t="178519" x="4775200" y="5441950"/>
          <p14:tracePt t="178536" x="4762500" y="5441950"/>
          <p14:tracePt t="178552" x="4749800" y="5441950"/>
          <p14:tracePt t="178586" x="4743450" y="5441950"/>
          <p14:tracePt t="178610" x="4737100" y="5441950"/>
          <p14:tracePt t="178618" x="4730750" y="5435600"/>
          <p14:tracePt t="178667" x="4724400" y="5435600"/>
          <p14:tracePt t="178676" x="4718050" y="5422900"/>
          <p14:tracePt t="178697" x="4718050" y="5416550"/>
          <p14:tracePt t="178707" x="4705350" y="5416550"/>
          <p14:tracePt t="178719" x="4692650" y="5410200"/>
          <p14:tracePt t="178736" x="4641850" y="5378450"/>
          <p14:tracePt t="178752" x="4616450" y="5365750"/>
          <p14:tracePt t="178769" x="4603750" y="5365750"/>
          <p14:tracePt t="178786" x="4597400" y="5365750"/>
          <p14:tracePt t="178892" x="4591050" y="5365750"/>
          <p14:tracePt t="178898" x="4584700" y="5365750"/>
          <p14:tracePt t="178923" x="4578350" y="5365750"/>
          <p14:tracePt t="178977" x="4572000" y="5365750"/>
          <p14:tracePt t="178993" x="4565650" y="5365750"/>
          <p14:tracePt t="179001" x="4559300" y="5365750"/>
          <p14:tracePt t="180811" x="4533900" y="5365750"/>
          <p14:tracePt t="180818" x="4470400" y="5365750"/>
          <p14:tracePt t="180828" x="4406900" y="5365750"/>
          <p14:tracePt t="180840" x="4324350" y="5365750"/>
          <p14:tracePt t="180857" x="4083050" y="5365750"/>
          <p14:tracePt t="180873" x="3981450" y="5353050"/>
          <p14:tracePt t="180890" x="3968750" y="5353050"/>
          <p14:tracePt t="180930" x="3962400" y="5353050"/>
          <p14:tracePt t="181117" x="3956050" y="5353050"/>
          <p14:tracePt t="181125" x="3943350" y="5353050"/>
          <p14:tracePt t="181133" x="3924300" y="5353050"/>
          <p14:tracePt t="181141" x="3917950" y="5353050"/>
          <p14:tracePt t="181158" x="3892550" y="5353050"/>
          <p14:tracePt t="181175" x="3848100" y="5353050"/>
          <p14:tracePt t="181192" x="3771900" y="5327650"/>
          <p14:tracePt t="181209" x="3581400" y="5314950"/>
          <p14:tracePt t="181225" x="3479800" y="5289550"/>
          <p14:tracePt t="181242" x="3435350" y="5283200"/>
          <p14:tracePt t="181590" x="3448050" y="5283200"/>
          <p14:tracePt t="181597" x="3479800" y="5283200"/>
          <p14:tracePt t="181609" x="3568700" y="5295900"/>
          <p14:tracePt t="181631" x="3663950" y="5295900"/>
          <p14:tracePt t="181647" x="3790950" y="5308600"/>
          <p14:tracePt t="181664" x="3949700" y="5308600"/>
          <p14:tracePt t="181681" x="4191000" y="5308600"/>
          <p14:tracePt t="181698" x="4324350" y="5308600"/>
          <p14:tracePt t="181714" x="4387850" y="5308600"/>
          <p14:tracePt t="181731" x="4425950" y="5308600"/>
          <p14:tracePt t="181748" x="4457700" y="5308600"/>
          <p14:tracePt t="181764" x="4476750" y="5308600"/>
          <p14:tracePt t="181781" x="4514850" y="5314950"/>
          <p14:tracePt t="181797" x="4578350" y="5327650"/>
          <p14:tracePt t="181814" x="4686300" y="5327650"/>
          <p14:tracePt t="181831" x="4845050" y="5327650"/>
          <p14:tracePt t="181848" x="5003800" y="5327650"/>
          <p14:tracePt t="181865" x="5149850" y="5327650"/>
          <p14:tracePt t="181881" x="5334000" y="5327650"/>
          <p14:tracePt t="181898" x="5416550" y="5327650"/>
          <p14:tracePt t="181914" x="5486400" y="5327650"/>
          <p14:tracePt t="181931" x="5537200" y="5327650"/>
          <p14:tracePt t="181948" x="5588000" y="5327650"/>
          <p14:tracePt t="181966" x="5600700" y="5327650"/>
          <p14:tracePt t="183654" x="5594350" y="5334000"/>
          <p14:tracePt t="184374" x="5568950" y="5334000"/>
          <p14:tracePt t="184382" x="5537200" y="5334000"/>
          <p14:tracePt t="184391" x="5473700" y="5334000"/>
          <p14:tracePt t="184399" x="5441950" y="5334000"/>
          <p14:tracePt t="184416" x="5359400" y="5327650"/>
          <p14:tracePt t="184423" x="5314950" y="5327650"/>
          <p14:tracePt t="184432" x="5295900" y="5321300"/>
          <p14:tracePt t="184449" x="5257800" y="5314950"/>
          <p14:tracePt t="184467" x="5232400" y="5295900"/>
          <p14:tracePt t="185468" x="5213350" y="5295900"/>
          <p14:tracePt t="185486" x="5207000" y="5295900"/>
          <p14:tracePt t="185492" x="5194300" y="5295900"/>
          <p14:tracePt t="185501" x="5181600" y="5295900"/>
          <p14:tracePt t="185512" x="5162550" y="5295900"/>
          <p14:tracePt t="185529" x="5124450" y="5295900"/>
          <p14:tracePt t="185545" x="5073650" y="5295900"/>
          <p14:tracePt t="185564" x="5048250" y="5295900"/>
          <p14:tracePt t="185579" x="5016500" y="5295900"/>
          <p14:tracePt t="185595" x="5010150" y="5295900"/>
          <p14:tracePt t="185644" x="4997450" y="5295900"/>
          <p14:tracePt t="185676" x="4991100" y="5295900"/>
          <p14:tracePt t="185692" x="4984750" y="5295900"/>
          <p14:tracePt t="185725" x="4978400" y="5295900"/>
          <p14:tracePt t="185749" x="4972050" y="5295900"/>
          <p14:tracePt t="185815" x="4965700" y="5295900"/>
          <p14:tracePt t="185838" x="4953000" y="5295900"/>
          <p14:tracePt t="185849" x="4946650" y="5295900"/>
          <p14:tracePt t="185869" x="4940300" y="5302250"/>
          <p14:tracePt t="185876" x="4927600" y="5308600"/>
          <p14:tracePt t="185887" x="4921250" y="5308600"/>
          <p14:tracePt t="185896" x="4902200" y="5321300"/>
          <p14:tracePt t="185912" x="4876800" y="5327650"/>
          <p14:tracePt t="185929" x="4864100" y="5334000"/>
          <p14:tracePt t="185935" x="4857750" y="5334000"/>
          <p14:tracePt t="185945" x="4851400" y="5340350"/>
          <p14:tracePt t="185963" x="4813300" y="5340350"/>
          <p14:tracePt t="185979" x="4724400" y="5340350"/>
          <p14:tracePt t="185996" x="4641850" y="5340350"/>
          <p14:tracePt t="186012" x="4552950" y="5353050"/>
          <p14:tracePt t="186029" x="4508500" y="5359400"/>
          <p14:tracePt t="186046" x="4470400" y="5372100"/>
          <p14:tracePt t="186062" x="4464050" y="5384800"/>
          <p14:tracePt t="186102" x="4457700" y="5384800"/>
          <p14:tracePt t="186119" x="4451350" y="5391150"/>
          <p14:tracePt t="186142" x="4445000" y="5391150"/>
          <p14:tracePt t="186153" x="4432300" y="5397500"/>
          <p14:tracePt t="186757" x="4457700" y="5397500"/>
          <p14:tracePt t="186765" x="4483100" y="5397500"/>
          <p14:tracePt t="186773" x="4514850" y="5397500"/>
          <p14:tracePt t="186781" x="4559300" y="5397500"/>
          <p14:tracePt t="186797" x="4622800" y="5397500"/>
          <p14:tracePt t="186814" x="4686300" y="5372100"/>
          <p14:tracePt t="186831" x="4705350" y="5365750"/>
          <p14:tracePt t="186848" x="4724400" y="5346700"/>
          <p14:tracePt t="186864" x="4737100" y="5334000"/>
          <p14:tracePt t="186881" x="4749800" y="5302250"/>
          <p14:tracePt t="186898" x="4762500" y="5270500"/>
          <p14:tracePt t="186915" x="4762500" y="5226050"/>
          <p14:tracePt t="186932" x="4762500" y="5175250"/>
          <p14:tracePt t="186953" x="4756150" y="5175250"/>
          <p14:tracePt t="186965" x="4749800" y="5175250"/>
          <p14:tracePt t="186981" x="4743450" y="5175250"/>
          <p14:tracePt t="187002" x="4724400" y="5175250"/>
          <p14:tracePt t="187016" x="4718050" y="5175250"/>
          <p14:tracePt t="187032" x="4718050" y="5187950"/>
          <p14:tracePt t="187048" x="4711700" y="5194300"/>
          <p14:tracePt t="187065" x="4711700" y="5207000"/>
          <p14:tracePt t="187082" x="4711700" y="5226050"/>
          <p14:tracePt t="187098" x="4711700" y="5232400"/>
          <p14:tracePt t="187115" x="4737100" y="5238750"/>
          <p14:tracePt t="187132" x="4762500" y="5238750"/>
          <p14:tracePt t="187148" x="4794250" y="5251450"/>
          <p14:tracePt t="187165" x="4800600" y="5251450"/>
          <p14:tracePt t="187181" x="4819650" y="5257800"/>
          <p14:tracePt t="187198" x="4826000" y="5257800"/>
          <p14:tracePt t="187285" x="4832350" y="5264150"/>
          <p14:tracePt t="187350" x="4838700" y="5264150"/>
          <p14:tracePt t="187366" x="4845050" y="5264150"/>
          <p14:tracePt t="187373" x="4851400" y="5264150"/>
          <p14:tracePt t="187381" x="4864100" y="5264150"/>
          <p14:tracePt t="187398" x="4889500" y="5264150"/>
          <p14:tracePt t="187415" x="4946650" y="5264150"/>
          <p14:tracePt t="187432" x="5010150" y="5264150"/>
          <p14:tracePt t="187439" x="5054600" y="5264150"/>
          <p14:tracePt t="187448" x="5099050" y="5264150"/>
          <p14:tracePt t="187465" x="5207000" y="5257800"/>
          <p14:tracePt t="187481" x="5257800" y="5238750"/>
          <p14:tracePt t="187498" x="5314950" y="5207000"/>
          <p14:tracePt t="187516" x="5334000" y="5181600"/>
          <p14:tracePt t="187531" x="5340350" y="5175250"/>
          <p14:tracePt t="187549" x="5346700" y="5162550"/>
          <p14:tracePt t="187565" x="5346700" y="5143500"/>
          <p14:tracePt t="187582" x="5346700" y="5111750"/>
          <p14:tracePt t="187599" x="5346700" y="5086350"/>
          <p14:tracePt t="187615" x="5346700" y="5067300"/>
          <p14:tracePt t="187632" x="5346700" y="5035550"/>
          <p14:tracePt t="187649" x="5346700" y="5010150"/>
          <p14:tracePt t="187665" x="5334000" y="4984750"/>
          <p14:tracePt t="187682" x="5321300" y="4972050"/>
          <p14:tracePt t="187698" x="5314950" y="4965700"/>
          <p14:tracePt t="187716" x="5308600" y="4953000"/>
          <p14:tracePt t="187732" x="5289550" y="4953000"/>
          <p14:tracePt t="187748" x="5257800" y="4953000"/>
          <p14:tracePt t="187765" x="5226050" y="4953000"/>
          <p14:tracePt t="187782" x="5194300" y="4953000"/>
          <p14:tracePt t="187799" x="5168900" y="4953000"/>
          <p14:tracePt t="187815" x="5124450" y="4953000"/>
          <p14:tracePt t="187832" x="5092700" y="4953000"/>
          <p14:tracePt t="187849" x="5029200" y="4953000"/>
          <p14:tracePt t="187865" x="4978400" y="4953000"/>
          <p14:tracePt t="187882" x="4933950" y="4953000"/>
          <p14:tracePt t="187899" x="4876800" y="4953000"/>
          <p14:tracePt t="187916" x="4838700" y="4953000"/>
          <p14:tracePt t="187932" x="4686300" y="4953000"/>
          <p14:tracePt t="187951" x="4540250" y="4953000"/>
          <p14:tracePt t="187966" x="4413250" y="4953000"/>
          <p14:tracePt t="187982" x="4305300" y="4953000"/>
          <p14:tracePt t="187999" x="4229100" y="4953000"/>
          <p14:tracePt t="188016" x="4184650" y="4953000"/>
          <p14:tracePt t="188032" x="4159250" y="4953000"/>
          <p14:tracePt t="188049" x="4114800" y="4953000"/>
          <p14:tracePt t="188065" x="4057650" y="4959350"/>
          <p14:tracePt t="188082" x="3994150" y="4991100"/>
          <p14:tracePt t="188099" x="3924300" y="5003800"/>
          <p14:tracePt t="188116" x="3879850" y="5022850"/>
          <p14:tracePt t="188132" x="3867150" y="5022850"/>
          <p14:tracePt t="188149" x="3854450" y="5029200"/>
          <p14:tracePt t="188165" x="3848100" y="5029200"/>
          <p14:tracePt t="188182" x="3841750" y="5035550"/>
          <p14:tracePt t="188328" x="3835400" y="5041900"/>
          <p14:tracePt t="188344" x="3835400" y="5048250"/>
          <p14:tracePt t="188353" x="3835400" y="5060950"/>
          <p14:tracePt t="188366" x="3835400" y="5073650"/>
          <p14:tracePt t="188397" x="3841750" y="5086350"/>
          <p14:tracePt t="188416" x="3848100" y="5086350"/>
          <p14:tracePt t="188432" x="3854450" y="5086350"/>
          <p14:tracePt t="188441" x="3860800" y="5086350"/>
          <p14:tracePt t="188449" x="3867150" y="5086350"/>
          <p14:tracePt t="188466" x="3886200" y="5086350"/>
          <p14:tracePt t="188482" x="3917950" y="5086350"/>
          <p14:tracePt t="188502" x="3981450" y="5086350"/>
          <p14:tracePt t="188516" x="4133850" y="5086350"/>
          <p14:tracePt t="188533" x="4260850" y="5086350"/>
          <p14:tracePt t="188549" x="4387850" y="5086350"/>
          <p14:tracePt t="188566" x="4495800" y="5086350"/>
          <p14:tracePt t="188583" x="4641850" y="5099050"/>
          <p14:tracePt t="188599" x="4775200" y="5111750"/>
          <p14:tracePt t="188616" x="4921250" y="5137150"/>
          <p14:tracePt t="188632" x="5041900" y="5156200"/>
          <p14:tracePt t="188650" x="5124450" y="5168900"/>
          <p14:tracePt t="188666" x="5149850" y="5168900"/>
          <p14:tracePt t="188683" x="5156200" y="5168900"/>
          <p14:tracePt t="189229" x="5181600" y="5168900"/>
          <p14:tracePt t="189239" x="5213350" y="5168900"/>
          <p14:tracePt t="189245" x="5251450" y="5168900"/>
          <p14:tracePt t="189255" x="5295900" y="5162550"/>
          <p14:tracePt t="189270" x="5365750" y="5130800"/>
          <p14:tracePt t="189287" x="5435600" y="5118100"/>
          <p14:tracePt t="189303" x="5467350" y="5099050"/>
          <p14:tracePt t="189320" x="5473700" y="5092700"/>
          <p14:tracePt t="189354" x="5448300" y="5111750"/>
          <p14:tracePt t="189370" x="5422900" y="5149850"/>
          <p14:tracePt t="189387" x="5391150" y="5181600"/>
          <p14:tracePt t="189403" x="5372100" y="5213350"/>
          <p14:tracePt t="189422" x="5327650" y="5232400"/>
          <p14:tracePt t="189437" x="5321300" y="5289550"/>
          <p14:tracePt t="189454" x="5308600" y="5308600"/>
          <p14:tracePt t="189566" x="5321300" y="5308600"/>
          <p14:tracePt t="189578" x="5334000" y="5321300"/>
          <p14:tracePt t="189581" x="5340350" y="5334000"/>
          <p14:tracePt t="189593" x="5346700" y="5346700"/>
          <p14:tracePt t="189604" x="5359400" y="5346700"/>
          <p14:tracePt t="189623" x="5384800" y="5372100"/>
          <p14:tracePt t="189695" x="5391150" y="5372100"/>
          <p14:tracePt t="189738" x="5384800" y="5359400"/>
          <p14:tracePt t="189745" x="5378450" y="5353050"/>
          <p14:tracePt t="189754" x="5372100" y="5340350"/>
          <p14:tracePt t="189770" x="5353050" y="5289550"/>
          <p14:tracePt t="189787" x="5346700" y="5251450"/>
          <p14:tracePt t="189804" x="5340350" y="5207000"/>
          <p14:tracePt t="189822" x="5321300" y="5130800"/>
          <p14:tracePt t="189837" x="5314950" y="5067300"/>
          <p14:tracePt t="189854" x="5289550" y="4965700"/>
          <p14:tracePt t="189870" x="5245100" y="4851400"/>
          <p14:tracePt t="189887" x="5187950" y="4737100"/>
          <p14:tracePt t="189904" x="5143500" y="4603750"/>
          <p14:tracePt t="189921" x="5086350" y="4508500"/>
          <p14:tracePt t="189930" x="5073650" y="4483100"/>
          <p14:tracePt t="189937" x="5054600" y="4464050"/>
          <p14:tracePt t="189954" x="5048250" y="4451350"/>
          <p14:tracePt t="189971" x="5041900" y="4438650"/>
          <p14:tracePt t="190431" x="5029200" y="4438650"/>
          <p14:tracePt t="190438" x="4997450" y="4432300"/>
          <p14:tracePt t="190446" x="4953000" y="4419600"/>
          <p14:tracePt t="190454" x="4927600" y="4419600"/>
          <p14:tracePt t="190471" x="4864100" y="4419600"/>
          <p14:tracePt t="190488" x="4775200" y="4419600"/>
          <p14:tracePt t="190504" x="4660900" y="4470400"/>
          <p14:tracePt t="190521" x="4591050" y="4514850"/>
          <p14:tracePt t="190538" x="4546600" y="4546600"/>
          <p14:tracePt t="190554" x="4533900" y="4565650"/>
          <p14:tracePt t="190571" x="4527550" y="4597400"/>
          <p14:tracePt t="190588" x="4527550" y="4635500"/>
          <p14:tracePt t="190605" x="4527550" y="4686300"/>
          <p14:tracePt t="190621" x="4578350" y="4787900"/>
          <p14:tracePt t="190638" x="4603750" y="4813300"/>
          <p14:tracePt t="190655" x="4610100" y="4819650"/>
          <p14:tracePt t="190671" x="4622800" y="4832350"/>
          <p14:tracePt t="190794" x="4610100" y="4832350"/>
          <p14:tracePt t="190801" x="4603750" y="4832350"/>
          <p14:tracePt t="190809" x="4584700" y="4813300"/>
          <p14:tracePt t="190825" x="4572000" y="4800600"/>
          <p14:tracePt t="190838" x="4546600" y="4762500"/>
          <p14:tracePt t="190855" x="4540250" y="4718050"/>
          <p14:tracePt t="190871" x="4533900" y="4648200"/>
          <p14:tracePt t="190888" x="4533900" y="4603750"/>
          <p14:tracePt t="190905" x="4533900" y="4559300"/>
          <p14:tracePt t="190921" x="4540250" y="4508500"/>
          <p14:tracePt t="190926" x="4546600" y="4476750"/>
          <p14:tracePt t="190938" x="4552950" y="4451350"/>
          <p14:tracePt t="190955" x="4559300" y="4419600"/>
          <p14:tracePt t="190972" x="4578350" y="4375150"/>
          <p14:tracePt t="190988" x="4578350" y="4356100"/>
          <p14:tracePt t="191007" x="4578350" y="4324350"/>
          <p14:tracePt t="191021" x="4578350" y="4311650"/>
          <p14:tracePt t="191038" x="4578350" y="4305300"/>
          <p14:tracePt t="191072" x="4578350" y="4298950"/>
          <p14:tracePt t="191378" x="4565650" y="4298950"/>
          <p14:tracePt t="191401" x="4559300" y="4305300"/>
          <p14:tracePt t="191448" x="4552950" y="4311650"/>
          <p14:tracePt t="191458" x="4546600" y="4318000"/>
          <p14:tracePt t="191462" x="4546600" y="4337050"/>
          <p14:tracePt t="191473" x="4540250" y="4368800"/>
          <p14:tracePt t="191486" x="4540250" y="4527550"/>
          <p14:tracePt t="191502" x="4540250" y="4730750"/>
          <p14:tracePt t="191519" x="4540250" y="4914900"/>
          <p14:tracePt t="191536" x="4565650" y="5048250"/>
          <p14:tracePt t="191552" x="4603750" y="5105400"/>
          <p14:tracePt t="191569" x="4622800" y="5124450"/>
          <p14:tracePt t="191586" x="4635500" y="5137150"/>
          <p14:tracePt t="191603" x="4641850" y="5143500"/>
          <p14:tracePt t="191636" x="4648200" y="5149850"/>
          <p14:tracePt t="191653" x="4654550" y="5156200"/>
          <p14:tracePt t="191679" x="4654550" y="5162550"/>
          <p14:tracePt t="191695" x="4654550" y="5175250"/>
          <p14:tracePt t="191711" x="4660900" y="5187950"/>
          <p14:tracePt t="191719" x="4660900" y="5200650"/>
          <p14:tracePt t="191736" x="4660900" y="5226050"/>
          <p14:tracePt t="191752" x="4679950" y="5295900"/>
          <p14:tracePt t="191769" x="4679950" y="5359400"/>
          <p14:tracePt t="191786" x="4686300" y="5403850"/>
          <p14:tracePt t="191802" x="4686300" y="5422900"/>
          <p14:tracePt t="191836" x="4686300" y="5429250"/>
          <p14:tracePt t="191853" x="4667250" y="5429250"/>
          <p14:tracePt t="191870" x="4635500" y="5429250"/>
          <p14:tracePt t="191886" x="4603750" y="5416550"/>
          <p14:tracePt t="191903" x="4597400" y="5410200"/>
          <p14:tracePt t="191994" x="4578350" y="5403850"/>
          <p14:tracePt t="192002" x="4572000" y="5397500"/>
          <p14:tracePt t="192010" x="4572000" y="5391150"/>
          <p14:tracePt t="192020" x="4565650" y="5378450"/>
          <p14:tracePt t="192036" x="4546600" y="5346700"/>
          <p14:tracePt t="192053" x="4508500" y="5245100"/>
          <p14:tracePt t="192070" x="4464050" y="4946650"/>
          <p14:tracePt t="192086" x="4445000" y="4641850"/>
          <p14:tracePt t="192103" x="4445000" y="4432300"/>
          <p14:tracePt t="192120" x="4445000" y="4318000"/>
          <p14:tracePt t="192136" x="4451350" y="4273550"/>
          <p14:tracePt t="192153" x="4470400" y="4248150"/>
          <p14:tracePt t="192170" x="4483100" y="4241800"/>
          <p14:tracePt t="192186" x="4489450" y="4235450"/>
          <p14:tracePt t="192410" x="4489450" y="4248150"/>
          <p14:tracePt t="192418" x="4489450" y="4254500"/>
          <p14:tracePt t="192434" x="4489450" y="4260850"/>
          <p14:tracePt t="192442" x="4489450" y="4273550"/>
          <p14:tracePt t="192457" x="4489450" y="4279900"/>
          <p14:tracePt t="192468" x="4489450" y="4292600"/>
          <p14:tracePt t="192485" x="4489450" y="4343400"/>
          <p14:tracePt t="192504" x="4489450" y="4483100"/>
          <p14:tracePt t="192518" x="4495800" y="4591050"/>
          <p14:tracePt t="192535" x="4533900" y="4686300"/>
          <p14:tracePt t="192552" x="4591050" y="4768850"/>
          <p14:tracePt t="192568" x="4635500" y="4832350"/>
          <p14:tracePt t="192585" x="4641850" y="4864100"/>
          <p14:tracePt t="192601" x="4667250" y="4908550"/>
          <p14:tracePt t="192618" x="4679950" y="4940300"/>
          <p14:tracePt t="192635" x="4699000" y="4972050"/>
          <p14:tracePt t="192652" x="4705350" y="4991100"/>
          <p14:tracePt t="192669" x="4705350" y="5022850"/>
          <p14:tracePt t="192685" x="4705350" y="5048250"/>
          <p14:tracePt t="192703" x="4705350" y="5080000"/>
          <p14:tracePt t="192718" x="4705350" y="5130800"/>
          <p14:tracePt t="192735" x="4705350" y="5175250"/>
          <p14:tracePt t="192752" x="4667250" y="5245100"/>
          <p14:tracePt t="192768" x="4584700" y="5334000"/>
          <p14:tracePt t="192785" x="4508500" y="5410200"/>
          <p14:tracePt t="192802" x="4451350" y="5454650"/>
          <p14:tracePt t="192819" x="4419600" y="5480050"/>
          <p14:tracePt t="192946" x="4400550" y="5480050"/>
          <p14:tracePt t="192964" x="4381500" y="5480050"/>
          <p14:tracePt t="192966" x="4368800" y="5480050"/>
          <p14:tracePt t="192976" x="4349750" y="5480050"/>
          <p14:tracePt t="192985" x="4324350" y="5480050"/>
          <p14:tracePt t="193002" x="4279900" y="5473700"/>
          <p14:tracePt t="193019" x="4248150" y="5467350"/>
          <p14:tracePt t="193035" x="4222750" y="5467350"/>
          <p14:tracePt t="193052" x="4203700" y="5461000"/>
          <p14:tracePt t="193068" x="4178300" y="5461000"/>
          <p14:tracePt t="193086" x="4146550" y="5461000"/>
          <p14:tracePt t="193102" x="4064000" y="5454650"/>
          <p14:tracePt t="193119" x="4013200" y="5435600"/>
          <p14:tracePt t="193135" x="3987800" y="5435600"/>
          <p14:tracePt t="193152" x="3962400" y="5429250"/>
          <p14:tracePt t="193185" x="3949700" y="5429250"/>
          <p14:tracePt t="193209" x="3943350" y="5429250"/>
          <p14:tracePt t="193219" x="3930650" y="5422900"/>
          <p14:tracePt t="193235" x="3917950" y="5416550"/>
          <p14:tracePt t="193252" x="3898900" y="5416550"/>
          <p14:tracePt t="193269" x="3879850" y="5410200"/>
          <p14:tracePt t="193286" x="3835400" y="5397500"/>
          <p14:tracePt t="193303" x="3727450" y="5372100"/>
          <p14:tracePt t="193319" x="3651250" y="5340350"/>
          <p14:tracePt t="193336" x="3581400" y="5327650"/>
          <p14:tracePt t="193352" x="3524250" y="5308600"/>
          <p14:tracePt t="193369" x="3517900" y="5302250"/>
          <p14:tracePt t="193386" x="3505200" y="5295900"/>
          <p14:tracePt t="193402" x="3486150" y="5289550"/>
          <p14:tracePt t="193419" x="3479800" y="5276850"/>
          <p14:tracePt t="193436" x="3473450" y="5276850"/>
          <p14:tracePt t="193452" x="3460750" y="5264150"/>
          <p14:tracePt t="193469" x="3441700" y="5257800"/>
          <p14:tracePt t="193486" x="3416300" y="5232400"/>
          <p14:tracePt t="193519" x="3384550" y="5207000"/>
          <p14:tracePt t="193536" x="3359150" y="5187950"/>
          <p14:tracePt t="193552" x="3352800" y="5181600"/>
          <p14:tracePt t="193569" x="3333750" y="5175250"/>
          <p14:tracePt t="193586" x="3333750" y="5162550"/>
          <p14:tracePt t="193602" x="3321050" y="5143500"/>
          <p14:tracePt t="193619" x="3321050" y="5130800"/>
          <p14:tracePt t="193636" x="3314700" y="5105400"/>
          <p14:tracePt t="193652" x="3308350" y="5092700"/>
          <p14:tracePt t="193670" x="3308350" y="5086350"/>
          <p14:tracePt t="193688" x="3308350" y="5067300"/>
          <p14:tracePt t="193703" x="3308350" y="5041900"/>
          <p14:tracePt t="193719" x="3308350" y="5016500"/>
          <p14:tracePt t="193736" x="3308350" y="5003800"/>
          <p14:tracePt t="193752" x="3321050" y="4978400"/>
          <p14:tracePt t="193769" x="3321050" y="4965700"/>
          <p14:tracePt t="193786" x="3321050" y="4959350"/>
          <p14:tracePt t="193803" x="3327400" y="4953000"/>
          <p14:tracePt t="193819" x="3333750" y="4933950"/>
          <p14:tracePt t="193836" x="3359150" y="4902200"/>
          <p14:tracePt t="193853" x="3371850" y="4889500"/>
          <p14:tracePt t="193869" x="3397250" y="4857750"/>
          <p14:tracePt t="193887" x="3422650" y="4838700"/>
          <p14:tracePt t="193903" x="3441700" y="4819650"/>
          <p14:tracePt t="193919" x="3460750" y="4813300"/>
          <p14:tracePt t="193936" x="3498850" y="4800600"/>
          <p14:tracePt t="193953" x="3517900" y="4787900"/>
          <p14:tracePt t="193969" x="3543300" y="4787900"/>
          <p14:tracePt t="193986" x="3575050" y="4781550"/>
          <p14:tracePt t="194003" x="3600450" y="4781550"/>
          <p14:tracePt t="194020" x="3625850" y="4781550"/>
          <p14:tracePt t="194036" x="3663950" y="4781550"/>
          <p14:tracePt t="194053" x="3695700" y="4781550"/>
          <p14:tracePt t="194069" x="3727450" y="4781550"/>
          <p14:tracePt t="194086" x="3771900" y="4781550"/>
          <p14:tracePt t="194103" x="3797300" y="4787900"/>
          <p14:tracePt t="194120" x="3854450" y="4794250"/>
          <p14:tracePt t="194136" x="3898900" y="4800600"/>
          <p14:tracePt t="194153" x="3943350" y="4806950"/>
          <p14:tracePt t="194170" x="3975100" y="4819650"/>
          <p14:tracePt t="194186" x="4019550" y="4819650"/>
          <p14:tracePt t="194203" x="4038600" y="4826000"/>
          <p14:tracePt t="194220" x="4064000" y="4826000"/>
          <p14:tracePt t="194236" x="4095750" y="4826000"/>
          <p14:tracePt t="194253" x="4140200" y="4826000"/>
          <p14:tracePt t="194270" x="4184650" y="4826000"/>
          <p14:tracePt t="194287" x="4260850" y="4826000"/>
          <p14:tracePt t="194303" x="4324350" y="4826000"/>
          <p14:tracePt t="194320" x="4438650" y="4813300"/>
          <p14:tracePt t="194336" x="4495800" y="4806950"/>
          <p14:tracePt t="194353" x="4546600" y="4806950"/>
          <p14:tracePt t="194370" x="4616450" y="4806950"/>
          <p14:tracePt t="194387" x="4711700" y="4806950"/>
          <p14:tracePt t="194403" x="4819650" y="4819650"/>
          <p14:tracePt t="194420" x="4940300" y="4826000"/>
          <p14:tracePt t="194437" x="5060950" y="4857750"/>
          <p14:tracePt t="194444" x="5092700" y="4864100"/>
          <p14:tracePt t="194454" x="5162550" y="4883150"/>
          <p14:tracePt t="194470" x="5251450" y="4914900"/>
          <p14:tracePt t="194488" x="5334000" y="4940300"/>
          <p14:tracePt t="194503" x="5403850" y="4959350"/>
          <p14:tracePt t="194520" x="5422900" y="4965700"/>
          <p14:tracePt t="194563" x="5422900" y="4972050"/>
          <p14:tracePt t="194571" x="5429250" y="4984750"/>
          <p14:tracePt t="194587" x="5435600" y="5035550"/>
          <p14:tracePt t="194603" x="5454650" y="5099050"/>
          <p14:tracePt t="194620" x="5486400" y="5200650"/>
          <p14:tracePt t="194637" x="5499100" y="5289550"/>
          <p14:tracePt t="194654" x="5499100" y="5340350"/>
          <p14:tracePt t="194671" x="5505450" y="5378450"/>
          <p14:tracePt t="194687" x="5505450" y="5397500"/>
          <p14:tracePt t="194704" x="5505450" y="5410200"/>
          <p14:tracePt t="194720" x="5505450" y="5422900"/>
          <p14:tracePt t="194754" x="5467350" y="5429250"/>
          <p14:tracePt t="194770" x="5391150" y="5429250"/>
          <p14:tracePt t="194787" x="5264150" y="5429250"/>
          <p14:tracePt t="194804" x="5105400" y="5441950"/>
          <p14:tracePt t="194820" x="4953000" y="5473700"/>
          <p14:tracePt t="194837" x="4838700" y="5499100"/>
          <p14:tracePt t="194854" x="4781550" y="5505450"/>
          <p14:tracePt t="194871" x="4768850" y="5505450"/>
          <p14:tracePt t="194921" x="4762500" y="5505450"/>
          <p14:tracePt t="194928" x="4756150" y="5505450"/>
          <p14:tracePt t="194937" x="4749800" y="5505450"/>
          <p14:tracePt t="194954" x="4705350" y="5505450"/>
          <p14:tracePt t="194970" x="4648200" y="5480050"/>
          <p14:tracePt t="194988" x="4552950" y="5416550"/>
          <p14:tracePt t="195004" x="4445000" y="5340350"/>
          <p14:tracePt t="195020" x="4324350" y="5257800"/>
          <p14:tracePt t="195037" x="4254500" y="5149850"/>
          <p14:tracePt t="195054" x="4197350" y="5016500"/>
          <p14:tracePt t="195073" x="4178300" y="4857750"/>
          <p14:tracePt t="195087" x="4191000" y="4635500"/>
          <p14:tracePt t="195104" x="4229100" y="4489450"/>
          <p14:tracePt t="195120" x="4254500" y="4381500"/>
          <p14:tracePt t="195137" x="4273550" y="4318000"/>
          <p14:tracePt t="195154" x="4286250" y="4298950"/>
          <p14:tracePt t="195171" x="4298950" y="4286250"/>
          <p14:tracePt t="195299" x="4298950" y="4292600"/>
          <p14:tracePt t="195316" x="4298950" y="4298950"/>
          <p14:tracePt t="195345" x="4298950" y="4305300"/>
          <p14:tracePt t="195352" x="4298950" y="4311650"/>
          <p14:tracePt t="195394" x="4292600" y="4311650"/>
          <p14:tracePt t="195402" x="4279900" y="4311650"/>
          <p14:tracePt t="195411" x="4254500" y="4311650"/>
          <p14:tracePt t="195420" x="4241800" y="4311650"/>
          <p14:tracePt t="195437" x="4216400" y="4330700"/>
          <p14:tracePt t="195454" x="4197350" y="4337050"/>
          <p14:tracePt t="195522" x="4191000" y="4343400"/>
          <p14:tracePt t="195539" x="4184650" y="4343400"/>
          <p14:tracePt t="195555" x="4178300" y="4356100"/>
          <p14:tracePt t="195569" x="4165600" y="4368800"/>
          <p14:tracePt t="195585" x="4159250" y="4368800"/>
          <p14:tracePt t="195593" x="4146550" y="4375150"/>
          <p14:tracePt t="195604" x="4140200" y="4381500"/>
          <p14:tracePt t="195621" x="4114800" y="4394200"/>
          <p14:tracePt t="195638" x="4095750" y="4400550"/>
          <p14:tracePt t="195654" x="4083050" y="4406900"/>
          <p14:tracePt t="195671" x="4070350" y="4419600"/>
          <p14:tracePt t="195697" x="4064000" y="4425950"/>
          <p14:tracePt t="195729" x="4064000" y="4432300"/>
          <p14:tracePt t="195737" x="4083050" y="4445000"/>
          <p14:tracePt t="195744" x="4152900" y="4445000"/>
          <p14:tracePt t="195754" x="4235450" y="4445000"/>
          <p14:tracePt t="195771" x="4438650" y="4425950"/>
          <p14:tracePt t="195788" x="4629150" y="4343400"/>
          <p14:tracePt t="195804" x="4794250" y="4273550"/>
          <p14:tracePt t="195821" x="4883150" y="4229100"/>
          <p14:tracePt t="195838" x="4921250" y="4216400"/>
          <p14:tracePt t="195854" x="4940300" y="4210050"/>
          <p14:tracePt t="195977" x="4940300" y="4216400"/>
          <p14:tracePt t="195985" x="4927600" y="4229100"/>
          <p14:tracePt t="196001" x="4921250" y="4235450"/>
          <p14:tracePt t="196011" x="4914900" y="4241800"/>
          <p14:tracePt t="196021" x="4914900" y="4248150"/>
          <p14:tracePt t="196038" x="4914900" y="4254500"/>
          <p14:tracePt t="196055" x="4908550" y="4260850"/>
          <p14:tracePt t="196077" x="4902200" y="4267200"/>
          <p14:tracePt t="196100" x="4895850" y="4273550"/>
          <p14:tracePt t="196109" x="4883150" y="4279900"/>
          <p14:tracePt t="196121" x="4857750" y="4286250"/>
          <p14:tracePt t="196138" x="4826000" y="4286250"/>
          <p14:tracePt t="196155" x="4775200" y="4286250"/>
          <p14:tracePt t="196171" x="4743450" y="4286250"/>
          <p14:tracePt t="196188" x="4711700" y="4286250"/>
          <p14:tracePt t="196205" x="4705350" y="4286250"/>
          <p14:tracePt t="196221" x="4699000" y="4286250"/>
          <p14:tracePt t="196238" x="4673600" y="4286250"/>
          <p14:tracePt t="196254" x="4648200" y="4273550"/>
          <p14:tracePt t="196271" x="4622800" y="4273550"/>
          <p14:tracePt t="196288" x="4552950" y="4248150"/>
          <p14:tracePt t="196305" x="4508500" y="4235450"/>
          <p14:tracePt t="196322" x="4464050" y="4216400"/>
          <p14:tracePt t="196338" x="4432300" y="4203700"/>
          <p14:tracePt t="196355" x="4400550" y="4184650"/>
          <p14:tracePt t="196372" x="4394200" y="4178300"/>
          <p14:tracePt t="196388" x="4375150" y="4159250"/>
          <p14:tracePt t="196405" x="4375150" y="4146550"/>
          <p14:tracePt t="196422" x="4368800" y="4133850"/>
          <p14:tracePt t="196431" x="4362450" y="4114800"/>
          <p14:tracePt t="196445" x="4362450" y="4095750"/>
          <p14:tracePt t="196455" x="4356100" y="4083050"/>
          <p14:tracePt t="196473" x="4343400" y="4025900"/>
          <p14:tracePt t="196488" x="4343400" y="4006850"/>
          <p14:tracePt t="196505" x="4343400" y="3981450"/>
          <p14:tracePt t="196522" x="4343400" y="3943350"/>
          <p14:tracePt t="196538" x="4343400" y="3924300"/>
          <p14:tracePt t="196555" x="4343400" y="3898900"/>
          <p14:tracePt t="196572" x="4349750" y="3873500"/>
          <p14:tracePt t="196588" x="4356100" y="3860800"/>
          <p14:tracePt t="196605" x="4368800" y="3835400"/>
          <p14:tracePt t="196622" x="4381500" y="3816350"/>
          <p14:tracePt t="196639" x="4400550" y="3790950"/>
          <p14:tracePt t="196658" x="4432300" y="3759200"/>
          <p14:tracePt t="196672" x="4457700" y="3733800"/>
          <p14:tracePt t="196688" x="4476750" y="3714750"/>
          <p14:tracePt t="196705" x="4489450" y="3702050"/>
          <p14:tracePt t="196722" x="4502150" y="3689350"/>
          <p14:tracePt t="196739" x="4527550" y="3683000"/>
          <p14:tracePt t="196755" x="4552950" y="3676650"/>
          <p14:tracePt t="196772" x="4597400" y="3663950"/>
          <p14:tracePt t="196789" x="4654550" y="3644900"/>
          <p14:tracePt t="196805" x="4686300" y="3632200"/>
          <p14:tracePt t="196822" x="4756150" y="3613150"/>
          <p14:tracePt t="196839" x="4826000" y="3600450"/>
          <p14:tracePt t="196856" x="4927600" y="3587750"/>
          <p14:tracePt t="196872" x="5022850" y="3568700"/>
          <p14:tracePt t="196889" x="5156200" y="3562350"/>
          <p14:tracePt t="196905" x="5270500" y="3562350"/>
          <p14:tracePt t="196922" x="5372100" y="3562350"/>
          <p14:tracePt t="196939" x="5441950" y="3562350"/>
          <p14:tracePt t="196947" x="5480050" y="3562350"/>
          <p14:tracePt t="196955" x="5524500" y="3568700"/>
          <p14:tracePt t="196972" x="5588000" y="3600450"/>
          <p14:tracePt t="196989" x="5626100" y="3625850"/>
          <p14:tracePt t="197005" x="5651500" y="3644900"/>
          <p14:tracePt t="197022" x="5670550" y="3663950"/>
          <p14:tracePt t="197039" x="5676900" y="3689350"/>
          <p14:tracePt t="197055" x="5689600" y="3727450"/>
          <p14:tracePt t="197075" x="5715000" y="3790950"/>
          <p14:tracePt t="197089" x="5721350" y="3841750"/>
          <p14:tracePt t="197106" x="5740400" y="3898900"/>
          <p14:tracePt t="197122" x="5740400" y="3943350"/>
          <p14:tracePt t="197139" x="5740400" y="3994150"/>
          <p14:tracePt t="197155" x="5708650" y="4051300"/>
          <p14:tracePt t="197172" x="5657850" y="4095750"/>
          <p14:tracePt t="197189" x="5588000" y="4140200"/>
          <p14:tracePt t="197205" x="5473700" y="4165600"/>
          <p14:tracePt t="197222" x="5308600" y="4165600"/>
          <p14:tracePt t="197239" x="5118100" y="4165600"/>
          <p14:tracePt t="197256" x="4914900" y="4184650"/>
          <p14:tracePt t="197272" x="4737100" y="4197350"/>
          <p14:tracePt t="197289" x="4489450" y="4235450"/>
          <p14:tracePt t="197305" x="4362450" y="4235450"/>
          <p14:tracePt t="197322" x="4267200" y="4241800"/>
          <p14:tracePt t="197339" x="4197350" y="4248150"/>
          <p14:tracePt t="197356" x="4114800" y="4286250"/>
          <p14:tracePt t="197372" x="4051300" y="4311650"/>
          <p14:tracePt t="197389" x="4006850" y="4349750"/>
          <p14:tracePt t="197406" x="3981450" y="4381500"/>
          <p14:tracePt t="197422" x="3975100" y="4394200"/>
          <p14:tracePt t="197428" x="3962400" y="4406900"/>
          <p14:tracePt t="197445" x="3956050" y="4419600"/>
          <p14:tracePt t="197460" x="3949700" y="4419600"/>
          <p14:tracePt t="197473" x="3943350" y="4425950"/>
          <p14:tracePt t="197489" x="3924300" y="4451350"/>
          <p14:tracePt t="197506" x="3898900" y="4451350"/>
          <p14:tracePt t="197522" x="3879850" y="4457700"/>
          <p14:tracePt t="197539" x="3860800" y="4470400"/>
          <p14:tracePt t="197556" x="3829050" y="4470400"/>
          <p14:tracePt t="197572" x="3822700" y="4476750"/>
          <p14:tracePt t="197589" x="3816350" y="4476750"/>
          <p14:tracePt t="197675" x="3810000" y="4476750"/>
          <p14:tracePt t="197682" x="3797300" y="4476750"/>
          <p14:tracePt t="197693" x="3784600" y="4483100"/>
          <p14:tracePt t="197706" x="3752850" y="4483100"/>
          <p14:tracePt t="197722" x="3721100" y="4489450"/>
          <p14:tracePt t="197739" x="3695700" y="4489450"/>
          <p14:tracePt t="197756" x="3663950" y="4495800"/>
          <p14:tracePt t="197773" x="3657600" y="4495800"/>
          <p14:tracePt t="197789" x="3644900" y="4495800"/>
          <p14:tracePt t="197885" x="3644900" y="4502150"/>
          <p14:tracePt t="198149" x="3638550" y="4502150"/>
          <p14:tracePt t="198156" x="3619500" y="4502150"/>
          <p14:tracePt t="198164" x="3600450" y="4502150"/>
          <p14:tracePt t="198174" x="3587750" y="4502150"/>
          <p14:tracePt t="198190" x="3556000" y="4495800"/>
          <p14:tracePt t="198207" x="3530600" y="4489450"/>
          <p14:tracePt t="198224" x="3498850" y="4476750"/>
          <p14:tracePt t="198240" x="3486150" y="4470400"/>
          <p14:tracePt t="198257" x="3467100" y="4464050"/>
          <p14:tracePt t="198331" x="3454400" y="4457700"/>
          <p14:tracePt t="198337" x="3448050" y="4457700"/>
          <p14:tracePt t="198347" x="3441700" y="4451350"/>
          <p14:tracePt t="198357" x="3435350" y="4451350"/>
          <p14:tracePt t="198374" x="3429000" y="4445000"/>
          <p14:tracePt t="198391" x="3409950" y="4438650"/>
          <p14:tracePt t="198466" x="3403600" y="4438650"/>
          <p14:tracePt t="198491" x="3390900" y="4438650"/>
          <p14:tracePt t="198598" x="3384550" y="4438650"/>
          <p14:tracePt t="198627" x="3378200" y="4438650"/>
          <p14:tracePt t="198643" x="3378200" y="4432300"/>
          <p14:tracePt t="198650" x="3390900" y="4419600"/>
          <p14:tracePt t="198667" x="3448050" y="4413250"/>
          <p14:tracePt t="198674" x="3492500" y="4406900"/>
          <p14:tracePt t="198691" x="3619500" y="4406900"/>
          <p14:tracePt t="198707" x="3765550" y="4406900"/>
          <p14:tracePt t="198724" x="3924300" y="4406900"/>
          <p14:tracePt t="198741" x="4019550" y="4406900"/>
          <p14:tracePt t="198758" x="4057650" y="4387850"/>
          <p14:tracePt t="198774" x="4064000" y="4387850"/>
          <p14:tracePt t="199133" x="4057650" y="4387850"/>
          <p14:tracePt t="199141" x="4051300" y="4387850"/>
          <p14:tracePt t="199150" x="4051300" y="4394200"/>
          <p14:tracePt t="199158" x="4044950" y="4394200"/>
          <p14:tracePt t="199175" x="4032250" y="4394200"/>
          <p14:tracePt t="199191" x="4006850" y="4400550"/>
          <p14:tracePt t="199208" x="3968750" y="4400550"/>
          <p14:tracePt t="199226" x="3841750" y="4400550"/>
          <p14:tracePt t="199241" x="3778250" y="4400550"/>
          <p14:tracePt t="199258" x="3581400" y="4381500"/>
          <p14:tracePt t="199275" x="3473450" y="4362450"/>
          <p14:tracePt t="199292" x="3403600" y="4330700"/>
          <p14:tracePt t="199308" x="3365500" y="4318000"/>
          <p14:tracePt t="199325" x="3359150" y="4311650"/>
          <p14:tracePt t="199342" x="3333750" y="4292600"/>
          <p14:tracePt t="199358" x="3321050" y="4273550"/>
          <p14:tracePt t="199375" x="3270250" y="4235450"/>
          <p14:tracePt t="199391" x="3232150" y="4203700"/>
          <p14:tracePt t="199408" x="3175000" y="4165600"/>
          <p14:tracePt t="199425" x="3124200" y="4108450"/>
          <p14:tracePt t="199441" x="3111500" y="4070350"/>
          <p14:tracePt t="199458" x="3092450" y="4025900"/>
          <p14:tracePt t="199475" x="3092450" y="3994150"/>
          <p14:tracePt t="199491" x="3092450" y="3956050"/>
          <p14:tracePt t="199508" x="3092450" y="3917950"/>
          <p14:tracePt t="199525" x="3098800" y="3873500"/>
          <p14:tracePt t="199541" x="3124200" y="3829050"/>
          <p14:tracePt t="199558" x="3136900" y="3803650"/>
          <p14:tracePt t="199575" x="3168650" y="3765550"/>
          <p14:tracePt t="199592" x="3200400" y="3740150"/>
          <p14:tracePt t="199608" x="3232150" y="3702050"/>
          <p14:tracePt t="199625" x="3289300" y="3651250"/>
          <p14:tracePt t="199642" x="3384550" y="3581400"/>
          <p14:tracePt t="199658" x="3422650" y="3549650"/>
          <p14:tracePt t="199675" x="3460750" y="3524250"/>
          <p14:tracePt t="199692" x="3473450" y="3511550"/>
          <p14:tracePt t="199708" x="3511550" y="3492500"/>
          <p14:tracePt t="199725" x="3536950" y="3479800"/>
          <p14:tracePt t="199742" x="3594100" y="3473450"/>
          <p14:tracePt t="199758" x="3657600" y="3454400"/>
          <p14:tracePt t="199775" x="3721100" y="3448050"/>
          <p14:tracePt t="199792" x="3790950" y="3441700"/>
          <p14:tracePt t="199810" x="3854450" y="3441700"/>
          <p14:tracePt t="199826" x="3924300" y="3441700"/>
          <p14:tracePt t="199842" x="3956050" y="3441700"/>
          <p14:tracePt t="199859" x="3994150" y="3441700"/>
          <p14:tracePt t="199875" x="4025900" y="3441700"/>
          <p14:tracePt t="199892" x="4038600" y="3441700"/>
          <p14:tracePt t="199909" x="4070350" y="3441700"/>
          <p14:tracePt t="199925" x="4102100" y="3441700"/>
          <p14:tracePt t="199942" x="4133850" y="3441700"/>
          <p14:tracePt t="199958" x="4159250" y="3441700"/>
          <p14:tracePt t="199975" x="4171950" y="3454400"/>
          <p14:tracePt t="199992" x="4197350" y="3460750"/>
          <p14:tracePt t="200029" x="4203700" y="3460750"/>
          <p14:tracePt t="200042" x="4216400" y="3467100"/>
          <p14:tracePt t="200059" x="4248150" y="3486150"/>
          <p14:tracePt t="200075" x="4273550" y="3498850"/>
          <p14:tracePt t="200092" x="4305300" y="3517900"/>
          <p14:tracePt t="200109" x="4337050" y="3536950"/>
          <p14:tracePt t="200125" x="4375150" y="3568700"/>
          <p14:tracePt t="200142" x="4406900" y="3600450"/>
          <p14:tracePt t="200159" x="4445000" y="3644900"/>
          <p14:tracePt t="200175" x="4476750" y="3689350"/>
          <p14:tracePt t="200192" x="4502150" y="3727450"/>
          <p14:tracePt t="200209" x="4521200" y="3759200"/>
          <p14:tracePt t="200226" x="4552950" y="3829050"/>
          <p14:tracePt t="200242" x="4572000" y="3886200"/>
          <p14:tracePt t="200259" x="4591050" y="3949700"/>
          <p14:tracePt t="200275" x="4597400" y="3968750"/>
          <p14:tracePt t="200292" x="4603750" y="3981450"/>
          <p14:tracePt t="200309" x="4610100" y="3994150"/>
          <p14:tracePt t="200342" x="4610100" y="4000500"/>
          <p14:tracePt t="200372" x="4610100" y="4006850"/>
          <p14:tracePt t="200398" x="4610100" y="4025900"/>
          <p14:tracePt t="200452" x="4610100" y="4032250"/>
          <p14:tracePt t="200462" x="4616450" y="4044950"/>
          <p14:tracePt t="200470" x="4648200" y="4057650"/>
          <p14:tracePt t="200478" x="4686300" y="4064000"/>
          <p14:tracePt t="200495" x="4851400" y="4108450"/>
          <p14:tracePt t="200509" x="5092700" y="4184650"/>
          <p14:tracePt t="200526" x="5378450" y="4235450"/>
          <p14:tracePt t="200542" x="5657850" y="4260850"/>
          <p14:tracePt t="200559" x="5867400" y="4279900"/>
          <p14:tracePt t="200576" x="5994400" y="4292600"/>
          <p14:tracePt t="200592" x="6019800" y="4292600"/>
          <p14:tracePt t="201159" x="5930900" y="4305300"/>
          <p14:tracePt t="201166" x="5746750" y="4337050"/>
          <p14:tracePt t="201176" x="5562600" y="4362450"/>
          <p14:tracePt t="201184" x="5416550" y="4381500"/>
          <p14:tracePt t="201200" x="5346700" y="4400550"/>
          <p14:tracePt t="201430" x="5334000" y="4400550"/>
          <p14:tracePt t="201438" x="5327650" y="4400550"/>
          <p14:tracePt t="201447" x="5308600" y="4394200"/>
          <p14:tracePt t="201471" x="5289550" y="4394200"/>
          <p14:tracePt t="201480" x="5276850" y="4394200"/>
          <p14:tracePt t="201496" x="5245100" y="4394200"/>
          <p14:tracePt t="201513" x="5200650" y="4406900"/>
          <p14:tracePt t="201531" x="5162550" y="4419600"/>
          <p14:tracePt t="201546" x="5149850" y="4419600"/>
          <p14:tracePt t="201563" x="5137150" y="4419600"/>
          <p14:tracePt t="201580" x="5124450" y="4413250"/>
          <p14:tracePt t="201596" x="5111750" y="4413250"/>
          <p14:tracePt t="201613" x="5092700" y="4413250"/>
          <p14:tracePt t="201630" x="5060950" y="4413250"/>
          <p14:tracePt t="201647" x="5016500" y="4413250"/>
          <p14:tracePt t="201663" x="4959350" y="4413250"/>
          <p14:tracePt t="201680" x="4883150" y="4413250"/>
          <p14:tracePt t="201697" x="4794250" y="4425950"/>
          <p14:tracePt t="201713" x="4724400" y="4445000"/>
          <p14:tracePt t="201731" x="4660900" y="4464050"/>
          <p14:tracePt t="201747" x="4648200" y="4464050"/>
          <p14:tracePt t="201764" x="4641850" y="4470400"/>
          <p14:tracePt t="202564" x="4660900" y="4470400"/>
          <p14:tracePt t="202572" x="4692650" y="4470400"/>
          <p14:tracePt t="202581" x="4737100" y="4470400"/>
          <p14:tracePt t="202598" x="4851400" y="4470400"/>
          <p14:tracePt t="202615" x="5054600" y="4470400"/>
          <p14:tracePt t="202631" x="5353050" y="4470400"/>
          <p14:tracePt t="202649" x="5721350" y="4470400"/>
          <p14:tracePt t="202664" x="6007100" y="4470400"/>
          <p14:tracePt t="202681" x="6134100" y="4464050"/>
          <p14:tracePt t="202698" x="6178550" y="4451350"/>
          <p14:tracePt t="202775" x="6184900" y="4451350"/>
          <p14:tracePt t="202783" x="6191250" y="4451350"/>
          <p14:tracePt t="202791" x="6203950" y="4451350"/>
          <p14:tracePt t="202798" x="6223000" y="4451350"/>
          <p14:tracePt t="202815" x="6286500" y="4445000"/>
          <p14:tracePt t="202831" x="6407150" y="4419600"/>
          <p14:tracePt t="202848" x="6521450" y="4400550"/>
          <p14:tracePt t="202865" x="6692900" y="4375150"/>
          <p14:tracePt t="202881" x="6870700" y="4368800"/>
          <p14:tracePt t="202898" x="7067550" y="4362450"/>
          <p14:tracePt t="202915" x="7296150" y="4324350"/>
          <p14:tracePt t="202932" x="7397750" y="4305300"/>
          <p14:tracePt t="202948" x="7429500" y="4298950"/>
          <p14:tracePt t="202965" x="7442200" y="4292600"/>
          <p14:tracePt t="202981" x="7448550" y="4292600"/>
          <p14:tracePt t="203400" x="7454900" y="4286250"/>
          <p14:tracePt t="203407" x="7461250" y="4286250"/>
          <p14:tracePt t="203415" x="7486650" y="4273550"/>
          <p14:tracePt t="203425" x="7512050" y="4273550"/>
          <p14:tracePt t="203441" x="7537450" y="4273550"/>
          <p14:tracePt t="203458" x="7569200" y="4273550"/>
          <p14:tracePt t="203475" x="7594600" y="4273550"/>
          <p14:tracePt t="203491" x="7613650" y="4273550"/>
          <p14:tracePt t="203508" x="7620000" y="4273550"/>
          <p14:tracePt t="203606" x="7613650" y="4273550"/>
          <p14:tracePt t="203613" x="7600950" y="4273550"/>
          <p14:tracePt t="203624" x="7588250" y="4273550"/>
          <p14:tracePt t="203641" x="7531100" y="4273550"/>
          <p14:tracePt t="203658" x="7435850" y="4273550"/>
          <p14:tracePt t="203675" x="7264400" y="4267200"/>
          <p14:tracePt t="203691" x="6877050" y="4210050"/>
          <p14:tracePt t="203708" x="6591300" y="4165600"/>
          <p14:tracePt t="203725" x="6197600" y="4108450"/>
          <p14:tracePt t="203741" x="5905500" y="4095750"/>
          <p14:tracePt t="203758" x="5727700" y="4095750"/>
          <p14:tracePt t="203775" x="5664200" y="4095750"/>
          <p14:tracePt t="204093" x="5657850" y="4095750"/>
          <p14:tracePt t="204104" x="5645150" y="4095750"/>
          <p14:tracePt t="204108" x="5613400" y="4095750"/>
          <p14:tracePt t="204120" x="5575300" y="4102100"/>
          <p14:tracePt t="204131" x="5441950" y="4127500"/>
          <p14:tracePt t="204148" x="5238750" y="4165600"/>
          <p14:tracePt t="204164" x="5003800" y="4203700"/>
          <p14:tracePt t="204181" x="4813300" y="4216400"/>
          <p14:tracePt t="204198" x="4641850" y="4254500"/>
          <p14:tracePt t="204215" x="4552950" y="4260850"/>
          <p14:tracePt t="204231" x="4533900" y="4260850"/>
          <p14:tracePt t="204359" x="4527550" y="4260850"/>
          <p14:tracePt t="204374" x="4521200" y="4267200"/>
          <p14:tracePt t="204445" x="4552950" y="4273550"/>
          <p14:tracePt t="204454" x="4629150" y="4286250"/>
          <p14:tracePt t="204460" x="4724400" y="4292600"/>
          <p14:tracePt t="204472" x="4876800" y="4311650"/>
          <p14:tracePt t="204481" x="5029200" y="4311650"/>
          <p14:tracePt t="204498" x="5461000" y="4311650"/>
          <p14:tracePt t="204515" x="6083300" y="4311650"/>
          <p14:tracePt t="204531" x="7073900" y="4311650"/>
          <p14:tracePt t="204548" x="7569200" y="4311650"/>
          <p14:tracePt t="204565" x="7835900" y="4311650"/>
          <p14:tracePt t="204582" x="7956550" y="4311650"/>
          <p14:tracePt t="204598" x="7981950" y="4311650"/>
          <p14:tracePt t="204840" x="7988300" y="4311650"/>
          <p14:tracePt t="204975" x="7981950" y="4311650"/>
          <p14:tracePt t="204983" x="7950200" y="4311650"/>
          <p14:tracePt t="204992" x="7912100" y="4318000"/>
          <p14:tracePt t="204998" x="7861300" y="4324350"/>
          <p14:tracePt t="205014" x="7791450" y="4330700"/>
          <p14:tracePt t="205031" x="7747000" y="4349750"/>
          <p14:tracePt t="205048" x="7715250" y="4349750"/>
          <p14:tracePt t="205065" x="7702550" y="4349750"/>
          <p14:tracePt t="205109" x="7696200" y="4349750"/>
          <p14:tracePt t="205135" x="7677150" y="4356100"/>
          <p14:tracePt t="205159" x="7670800" y="4356100"/>
          <p14:tracePt t="205184" x="7664450" y="4356100"/>
          <p14:tracePt t="205201" x="7658100" y="4356100"/>
          <p14:tracePt t="205209" x="7651750" y="4356100"/>
          <p14:tracePt t="205214" x="7645400" y="4356100"/>
          <p14:tracePt t="205231" x="7632700" y="4356100"/>
          <p14:tracePt t="205248" x="7626350" y="4356100"/>
          <p14:tracePt t="205623" x="7620000" y="4356100"/>
          <p14:tracePt t="205950" x="7607300" y="4356100"/>
          <p14:tracePt t="205959" x="7594600" y="4356100"/>
          <p14:tracePt t="205966" x="7562850" y="4356100"/>
          <p14:tracePt t="205977" x="7505700" y="4356100"/>
          <p14:tracePt t="205990" x="7410450" y="4356100"/>
          <p14:tracePt t="206007" x="7219950" y="4356100"/>
          <p14:tracePt t="206024" x="6946900" y="4356100"/>
          <p14:tracePt t="206040" x="6559550" y="4356100"/>
          <p14:tracePt t="206057" x="6057900" y="4356100"/>
          <p14:tracePt t="206074" x="5562600" y="4279900"/>
          <p14:tracePt t="206090" x="5168900" y="4222750"/>
          <p14:tracePt t="206107" x="4933950" y="4197350"/>
          <p14:tracePt t="206124" x="4794250" y="4178300"/>
          <p14:tracePt t="206140" x="4756150" y="4178300"/>
          <p14:tracePt t="206208" x="4749800" y="4178300"/>
          <p14:tracePt t="206214" x="4737100" y="4178300"/>
          <p14:tracePt t="206231" x="4724400" y="4178300"/>
          <p14:tracePt t="206240" x="4705350" y="4178300"/>
          <p14:tracePt t="206257" x="4679950" y="4184650"/>
          <p14:tracePt t="206274" x="4635500" y="4210050"/>
          <p14:tracePt t="206291" x="4540250" y="4241800"/>
          <p14:tracePt t="206307" x="4368800" y="4260850"/>
          <p14:tracePt t="206324" x="4146550" y="4279900"/>
          <p14:tracePt t="206340" x="3937000" y="4279900"/>
          <p14:tracePt t="206357" x="3784600" y="4279900"/>
          <p14:tracePt t="206415" x="3803650" y="4279900"/>
          <p14:tracePt t="206424" x="3829050" y="4279900"/>
          <p14:tracePt t="206434" x="3841750" y="4279900"/>
          <p14:tracePt t="206440" x="3860800" y="4279900"/>
          <p14:tracePt t="206457" x="3867150" y="4279900"/>
          <p14:tracePt t="206474" x="3873500" y="4279900"/>
          <p14:tracePt t="206609" x="3886200" y="4279900"/>
          <p14:tracePt t="206625" x="3892550" y="4279900"/>
          <p14:tracePt t="206634" x="3905250" y="4279900"/>
          <p14:tracePt t="206641" x="3911600" y="4279900"/>
          <p14:tracePt t="206669" x="3924300" y="4279900"/>
          <p14:tracePt t="206674" x="3930650" y="4279900"/>
          <p14:tracePt t="206691" x="3949700" y="4279900"/>
          <p14:tracePt t="206708" x="3956050" y="4279900"/>
          <p14:tracePt t="206725" x="3981450" y="4279900"/>
          <p14:tracePt t="206741" x="4025900" y="4286250"/>
          <p14:tracePt t="206757" x="4064000" y="4305300"/>
          <p14:tracePt t="206774" x="4127500" y="4343400"/>
          <p14:tracePt t="206791" x="4178300" y="4362450"/>
          <p14:tracePt t="206808" x="4235450" y="4381500"/>
          <p14:tracePt t="206824" x="4286250" y="4381500"/>
          <p14:tracePt t="206841" x="4337050" y="4387850"/>
          <p14:tracePt t="206858" x="4362450" y="4394200"/>
          <p14:tracePt t="206874" x="4394200" y="4394200"/>
          <p14:tracePt t="206891" x="4406900" y="4394200"/>
          <p14:tracePt t="206908" x="4413250" y="4394200"/>
          <p14:tracePt t="206924" x="4425950" y="4394200"/>
          <p14:tracePt t="206941" x="4457700" y="4400550"/>
          <p14:tracePt t="206958" x="4495800" y="4406900"/>
          <p14:tracePt t="206974" x="4546600" y="4413250"/>
          <p14:tracePt t="206991" x="4622800" y="4425950"/>
          <p14:tracePt t="207008" x="4679950" y="4438650"/>
          <p14:tracePt t="207024" x="4737100" y="4445000"/>
          <p14:tracePt t="207041" x="4800600" y="4451350"/>
          <p14:tracePt t="207058" x="4870450" y="4451350"/>
          <p14:tracePt t="207074" x="4946650" y="4457700"/>
          <p14:tracePt t="207091" x="5041900" y="4457700"/>
          <p14:tracePt t="207109" x="5137150" y="4457700"/>
          <p14:tracePt t="207125" x="5270500" y="4457700"/>
          <p14:tracePt t="207141" x="5308600" y="4457700"/>
          <p14:tracePt t="207158" x="5365750" y="4445000"/>
          <p14:tracePt t="207174" x="5422900" y="4432300"/>
          <p14:tracePt t="207191" x="5473700" y="4413250"/>
          <p14:tracePt t="207208" x="5518150" y="4368800"/>
          <p14:tracePt t="207225" x="5562600" y="4343400"/>
          <p14:tracePt t="207241" x="5600700" y="4305300"/>
          <p14:tracePt t="207258" x="5632450" y="4279900"/>
          <p14:tracePt t="207275" x="5676900" y="4241800"/>
          <p14:tracePt t="207291" x="5734050" y="4197350"/>
          <p14:tracePt t="207308" x="5784850" y="4165600"/>
          <p14:tracePt t="207325" x="5880100" y="4089400"/>
          <p14:tracePt t="207341" x="5924550" y="4025900"/>
          <p14:tracePt t="207358" x="5956300" y="3968750"/>
          <p14:tracePt t="207375" x="5962650" y="3930650"/>
          <p14:tracePt t="207391" x="5969000" y="3886200"/>
          <p14:tracePt t="207408" x="5969000" y="3848100"/>
          <p14:tracePt t="207425" x="5956300" y="3803650"/>
          <p14:tracePt t="207431" x="5943600" y="3790950"/>
          <p14:tracePt t="207442" x="5918200" y="3765550"/>
          <p14:tracePt t="207458" x="5848350" y="3721100"/>
          <p14:tracePt t="207475" x="5740400" y="3683000"/>
          <p14:tracePt t="207492" x="5607050" y="3644900"/>
          <p14:tracePt t="207508" x="5467350" y="3632200"/>
          <p14:tracePt t="207525" x="5314950" y="3606800"/>
          <p14:tracePt t="207542" x="5060950" y="3581400"/>
          <p14:tracePt t="207558" x="4870450" y="3581400"/>
          <p14:tracePt t="207575" x="4711700" y="3581400"/>
          <p14:tracePt t="207591" x="4546600" y="3632200"/>
          <p14:tracePt t="207608" x="4413250" y="3721100"/>
          <p14:tracePt t="207625" x="4305300" y="3829050"/>
          <p14:tracePt t="207642" x="4222750" y="3924300"/>
          <p14:tracePt t="207658" x="4165600" y="4013200"/>
          <p14:tracePt t="207675" x="4146550" y="4057650"/>
          <p14:tracePt t="207692" x="4146550" y="4095750"/>
          <p14:tracePt t="207710" x="4146550" y="4121150"/>
          <p14:tracePt t="207725" x="4171950" y="4165600"/>
          <p14:tracePt t="207742" x="4229100" y="4203700"/>
          <p14:tracePt t="207758" x="4292600" y="4235450"/>
          <p14:tracePt t="207775" x="4356100" y="4248150"/>
          <p14:tracePt t="207792" x="4406900" y="4260850"/>
          <p14:tracePt t="207808" x="4425950" y="4260850"/>
          <p14:tracePt t="207890" x="4438650" y="4267200"/>
          <p14:tracePt t="207914" x="4451350" y="4267200"/>
          <p14:tracePt t="207922" x="4457700" y="4267200"/>
          <p14:tracePt t="207935" x="4476750" y="4267200"/>
          <p14:tracePt t="207967" x="4483100" y="4267200"/>
          <p14:tracePt t="209335" x="4495800" y="4267200"/>
          <p14:tracePt t="209344" x="4514850" y="4267200"/>
          <p14:tracePt t="209351" x="4533900" y="4267200"/>
          <p14:tracePt t="209359" x="4540250" y="4267200"/>
          <p14:tracePt t="209376" x="4584700" y="4267200"/>
          <p14:tracePt t="209393" x="4679950" y="4279900"/>
          <p14:tracePt t="209409" x="4851400" y="4318000"/>
          <p14:tracePt t="209426" x="5137150" y="4362450"/>
          <p14:tracePt t="209442" x="5594350" y="4425950"/>
          <p14:tracePt t="209449" x="5835650" y="4438650"/>
          <p14:tracePt t="209459" x="6032500" y="4438650"/>
          <p14:tracePt t="209476" x="6438900" y="4438650"/>
          <p14:tracePt t="209493" x="6718300" y="4438650"/>
          <p14:tracePt t="209512" x="6877050" y="4381500"/>
          <p14:tracePt t="209526" x="6889750" y="4375150"/>
          <p14:tracePt t="209609" x="6896100" y="4368800"/>
          <p14:tracePt t="209616" x="6902450" y="4368800"/>
          <p14:tracePt t="209626" x="6915150" y="4368800"/>
          <p14:tracePt t="209643" x="6959600" y="4368800"/>
          <p14:tracePt t="209660" x="6997700" y="4368800"/>
          <p14:tracePt t="209676" x="7042150" y="4368800"/>
          <p14:tracePt t="209693" x="7118350" y="4368800"/>
          <p14:tracePt t="209711" x="7245350" y="4368800"/>
          <p14:tracePt t="209726" x="7442200" y="4343400"/>
          <p14:tracePt t="209743" x="7531100" y="4311650"/>
          <p14:tracePt t="209761" x="7556500" y="4311650"/>
          <p14:tracePt t="209776" x="7569200" y="4311650"/>
          <p14:tracePt t="210376" x="7556500" y="4311650"/>
          <p14:tracePt t="210385" x="7518400" y="4311650"/>
          <p14:tracePt t="210392" x="7473950" y="4311650"/>
          <p14:tracePt t="210400" x="7404100" y="4311650"/>
          <p14:tracePt t="210416" x="7219950" y="4318000"/>
          <p14:tracePt t="210433" x="6978650" y="4356100"/>
          <p14:tracePt t="210450" x="6667500" y="4381500"/>
          <p14:tracePt t="210466" x="6299200" y="4381500"/>
          <p14:tracePt t="210483" x="5873750" y="4343400"/>
          <p14:tracePt t="210500" x="5441950" y="4286250"/>
          <p14:tracePt t="210517" x="5130800" y="4241800"/>
          <p14:tracePt t="210533" x="4991100" y="4235450"/>
          <p14:tracePt t="210550" x="4927600" y="4229100"/>
          <p14:tracePt t="210567" x="4921250" y="4229100"/>
          <p14:tracePt t="211898" x="4927600" y="4229100"/>
          <p14:tracePt t="211904" x="4946650" y="4229100"/>
          <p14:tracePt t="211913" x="4959350" y="4229100"/>
          <p14:tracePt t="211922" x="4972050" y="4229100"/>
          <p14:tracePt t="211939" x="4978400" y="4229100"/>
          <p14:tracePt t="212057" x="4965700" y="4229100"/>
          <p14:tracePt t="212065" x="4927600" y="4229100"/>
          <p14:tracePt t="212073" x="4870450" y="4229100"/>
          <p14:tracePt t="212089" x="4730750" y="4229100"/>
          <p14:tracePt t="212106" x="4616450" y="4229100"/>
          <p14:tracePt t="212123" x="4540250" y="4229100"/>
          <p14:tracePt t="212139" x="4508500" y="4229100"/>
          <p14:tracePt t="212156" x="4470400" y="4222750"/>
          <p14:tracePt t="212173" x="4432300" y="4222750"/>
          <p14:tracePt t="212189" x="4400550" y="4210050"/>
          <p14:tracePt t="212206" x="4387850" y="4203700"/>
          <p14:tracePt t="212222" x="4375150" y="4203700"/>
          <p14:tracePt t="212239" x="4368800" y="4203700"/>
          <p14:tracePt t="212280" x="4362450" y="4203700"/>
          <p14:tracePt t="212289" x="4362450" y="4210050"/>
          <p14:tracePt t="212297" x="4362450" y="4222750"/>
          <p14:tracePt t="212306" x="4375150" y="4248150"/>
          <p14:tracePt t="212322" x="4451350" y="4318000"/>
          <p14:tracePt t="212339" x="4540250" y="4387850"/>
          <p14:tracePt t="212356" x="4641850" y="4438650"/>
          <p14:tracePt t="212373" x="4679950" y="4445000"/>
          <p14:tracePt t="212390" x="4699000" y="4445000"/>
          <p14:tracePt t="212406" x="4711700" y="4400550"/>
          <p14:tracePt t="212425" x="4711700" y="4349750"/>
          <p14:tracePt t="212439" x="4705350" y="4311650"/>
          <p14:tracePt t="212456" x="4699000" y="4298950"/>
          <p14:tracePt t="212473" x="4673600" y="4279900"/>
          <p14:tracePt t="212489" x="4667250" y="4279900"/>
          <p14:tracePt t="212506" x="4648200" y="4273550"/>
          <p14:tracePt t="212523" x="4610100" y="4260850"/>
          <p14:tracePt t="212539" x="4540250" y="4241800"/>
          <p14:tracePt t="212556" x="4425950" y="4184650"/>
          <p14:tracePt t="212573" x="4279900" y="4121150"/>
          <p14:tracePt t="212589" x="4165600" y="4064000"/>
          <p14:tracePt t="212606" x="4102100" y="4013200"/>
          <p14:tracePt t="212623" x="4083050" y="3987800"/>
          <p14:tracePt t="212639" x="4089400" y="3886200"/>
          <p14:tracePt t="212656" x="4165600" y="3790950"/>
          <p14:tracePt t="212673" x="4260850" y="3708400"/>
          <p14:tracePt t="212690" x="4387850" y="3632200"/>
          <p14:tracePt t="212706" x="4508500" y="3581400"/>
          <p14:tracePt t="212723" x="4648200" y="3549650"/>
          <p14:tracePt t="212740" x="4781550" y="3543300"/>
          <p14:tracePt t="212756" x="4908550" y="3524250"/>
          <p14:tracePt t="212773" x="5035550" y="3524250"/>
          <p14:tracePt t="212790" x="5156200" y="3543300"/>
          <p14:tracePt t="212806" x="5314950" y="3619500"/>
          <p14:tracePt t="212823" x="5600700" y="3797300"/>
          <p14:tracePt t="212840" x="5829300" y="3917950"/>
          <p14:tracePt t="212856" x="6007100" y="4025900"/>
          <p14:tracePt t="212873" x="6057900" y="4051300"/>
          <p14:tracePt t="212890" x="6070600" y="4064000"/>
          <p14:tracePt t="212906" x="6070600" y="4070350"/>
          <p14:tracePt t="212923" x="6070600" y="4095750"/>
          <p14:tracePt t="212940" x="6064250" y="4133850"/>
          <p14:tracePt t="212946" x="6032500" y="4171950"/>
          <p14:tracePt t="212957" x="6007100" y="4210050"/>
          <p14:tracePt t="212973" x="5911850" y="4298950"/>
          <p14:tracePt t="212990" x="5765800" y="4406900"/>
          <p14:tracePt t="213007" x="5581650" y="4495800"/>
          <p14:tracePt t="213023" x="5372100" y="4578350"/>
          <p14:tracePt t="213041" x="5156200" y="4635500"/>
          <p14:tracePt t="213056" x="5124450" y="4648200"/>
          <p14:tracePt t="213073" x="5118100" y="4648200"/>
          <p14:tracePt t="213258" x="5130800" y="4648200"/>
          <p14:tracePt t="213264" x="5137150" y="4641850"/>
          <p14:tracePt t="213273" x="5162550" y="4641850"/>
          <p14:tracePt t="213282" x="5181600" y="4629150"/>
          <p14:tracePt t="213296" x="5213350" y="4610100"/>
          <p14:tracePt t="213312" x="5270500" y="4584700"/>
          <p14:tracePt t="213329" x="5289550" y="4578350"/>
          <p14:tracePt t="213346" x="5302250" y="4578350"/>
          <p14:tracePt t="213452" x="5295900" y="4578350"/>
          <p14:tracePt t="213461" x="5289550" y="4578350"/>
          <p14:tracePt t="213469" x="5283200" y="4578350"/>
          <p14:tracePt t="213479" x="5264150" y="4578350"/>
          <p14:tracePt t="213495" x="5213350" y="4578350"/>
          <p14:tracePt t="213512" x="5149850" y="4578350"/>
          <p14:tracePt t="213529" x="5099050" y="4578350"/>
          <p14:tracePt t="213546" x="5041900" y="4565650"/>
          <p14:tracePt t="213562" x="5003800" y="4552950"/>
          <p14:tracePt t="213579" x="4978400" y="4540250"/>
          <p14:tracePt t="213596" x="4965700" y="4527550"/>
          <p14:tracePt t="216075" x="4978400" y="4527550"/>
          <p14:tracePt t="216081" x="5010150" y="4527550"/>
          <p14:tracePt t="216090" x="5054600" y="4527550"/>
          <p14:tracePt t="216099" x="5099050" y="4527550"/>
          <p14:tracePt t="216116" x="5200650" y="4546600"/>
          <p14:tracePt t="216132" x="5289550" y="4578350"/>
          <p14:tracePt t="216149" x="5346700" y="4591050"/>
          <p14:tracePt t="216166" x="5353050" y="4591050"/>
          <p14:tracePt t="216444" x="5372100" y="4591050"/>
          <p14:tracePt t="216451" x="5384800" y="4578350"/>
          <p14:tracePt t="216461" x="5403850" y="4533900"/>
          <p14:tracePt t="216473" x="5416550" y="4508500"/>
          <p14:tracePt t="216490" x="5499100" y="4343400"/>
          <p14:tracePt t="216506" x="5530850" y="4279900"/>
          <p14:tracePt t="216523" x="5556250" y="4241800"/>
          <p14:tracePt t="216540" x="5568950" y="4222750"/>
          <p14:tracePt t="216556" x="5568950" y="4216400"/>
          <p14:tracePt t="216573" x="5568950" y="4210050"/>
          <p14:tracePt t="216590" x="5568950" y="4203700"/>
          <p14:tracePt t="216740" x="5568950" y="4197350"/>
          <p14:tracePt t="216748" x="5562600" y="4197350"/>
          <p14:tracePt t="216757" x="5556250" y="4197350"/>
          <p14:tracePt t="217219" x="5568950" y="4197350"/>
          <p14:tracePt t="217228" x="5626100" y="4197350"/>
          <p14:tracePt t="217235" x="5708650" y="4197350"/>
          <p14:tracePt t="217243" x="5803900" y="4197350"/>
          <p14:tracePt t="217259" x="6032500" y="4197350"/>
          <p14:tracePt t="217276" x="6267450" y="4197350"/>
          <p14:tracePt t="217292" x="6426200" y="4197350"/>
          <p14:tracePt t="217309" x="6515100" y="4197350"/>
          <p14:tracePt t="217326" x="6527800" y="4197350"/>
          <p14:tracePt t="217509" x="6540500" y="4197350"/>
          <p14:tracePt t="217517" x="6546850" y="4197350"/>
          <p14:tracePt t="217526" x="6565900" y="4197350"/>
          <p14:tracePt t="217543" x="6654800" y="4203700"/>
          <p14:tracePt t="217559" x="6826250" y="4248150"/>
          <p14:tracePt t="217576" x="7048500" y="4298950"/>
          <p14:tracePt t="217594" x="7258050" y="4324350"/>
          <p14:tracePt t="217610" x="7366000" y="4324350"/>
          <p14:tracePt t="217626" x="7429500" y="4324350"/>
          <p14:tracePt t="217707" x="7435850" y="4324350"/>
          <p14:tracePt t="217715" x="7442200" y="4324350"/>
          <p14:tracePt t="217790" x="7448550" y="4324350"/>
          <p14:tracePt t="217798" x="7448550" y="4337050"/>
          <p14:tracePt t="217810" x="7416800" y="4387850"/>
          <p14:tracePt t="217826" x="7385050" y="4457700"/>
          <p14:tracePt t="217843" x="7385050" y="4464050"/>
          <p14:tracePt t="218102" x="7372350" y="4464050"/>
          <p14:tracePt t="218110" x="7366000" y="4457700"/>
          <p14:tracePt t="218119" x="7366000" y="4451350"/>
          <p14:tracePt t="218189" x="7366000" y="4432300"/>
          <p14:tracePt t="218203" x="7366000" y="4425950"/>
          <p14:tracePt t="218214" x="7366000" y="4419600"/>
          <p14:tracePt t="218219" x="7378700" y="4413250"/>
          <p14:tracePt t="218227" x="7391400" y="4406900"/>
          <p14:tracePt t="218243" x="7467600" y="4406900"/>
          <p14:tracePt t="218260" x="7556500" y="4400550"/>
          <p14:tracePt t="218277" x="7632700" y="4387850"/>
          <p14:tracePt t="218293" x="7689850" y="4368800"/>
          <p14:tracePt t="218310" x="7721600" y="4343400"/>
          <p14:tracePt t="218327" x="7734300" y="4330700"/>
          <p14:tracePt t="218789" x="7727950" y="4330700"/>
          <p14:tracePt t="218797" x="7721600" y="4337050"/>
          <p14:tracePt t="218804" x="7708900" y="4337050"/>
          <p14:tracePt t="218843" x="7689850" y="4343400"/>
          <p14:tracePt t="219182" x="7696200" y="4343400"/>
          <p14:tracePt t="219189" x="7721600" y="4337050"/>
          <p14:tracePt t="219196" x="7753350" y="4330700"/>
          <p14:tracePt t="219206" x="7778750" y="4330700"/>
          <p14:tracePt t="219223" x="7823200" y="4324350"/>
          <p14:tracePt t="219240" x="7861300" y="4318000"/>
          <p14:tracePt t="219256" x="7880350" y="4311650"/>
          <p14:tracePt t="219273" x="7899400" y="4311650"/>
          <p14:tracePt t="219291" x="7924800" y="4305300"/>
          <p14:tracePt t="219307" x="7950200" y="4298950"/>
          <p14:tracePt t="219340" x="7962900" y="4298950"/>
          <p14:tracePt t="219373" x="7981950" y="4298950"/>
          <p14:tracePt t="219390" x="8020050" y="4298950"/>
          <p14:tracePt t="219407" x="8051800" y="4298950"/>
          <p14:tracePt t="219423" x="8102600" y="4298950"/>
          <p14:tracePt t="219440" x="8140700" y="4298950"/>
          <p14:tracePt t="219445" x="8159750" y="4298950"/>
          <p14:tracePt t="219456" x="8166100" y="4292600"/>
          <p14:tracePt t="219473" x="8172450" y="4292600"/>
          <p14:tracePt t="219490" x="8185150" y="4292600"/>
          <p14:tracePt t="219549" x="8191500" y="4292600"/>
          <p14:tracePt t="219556" x="8197850" y="4286250"/>
          <p14:tracePt t="219564" x="8204200" y="4286250"/>
          <p14:tracePt t="219587" x="8216900" y="4286250"/>
          <p14:tracePt t="219613" x="8229600" y="4286250"/>
          <p14:tracePt t="219620" x="8242300" y="4279900"/>
          <p14:tracePt t="219742" x="8255000" y="4279900"/>
          <p14:tracePt t="219748" x="8261350" y="4279900"/>
          <p14:tracePt t="219764" x="8267700" y="4273550"/>
          <p14:tracePt t="219773" x="8280400" y="4273550"/>
          <p14:tracePt t="219797" x="8286750" y="4267200"/>
          <p14:tracePt t="220253" x="8293100" y="4267200"/>
          <p14:tracePt t="220263" x="8299450" y="4267200"/>
          <p14:tracePt t="220268" x="8312150" y="4267200"/>
          <p14:tracePt t="220276" x="8324850" y="4267200"/>
          <p14:tracePt t="220293" x="8362950" y="4267200"/>
          <p14:tracePt t="220310" x="8394700" y="4267200"/>
          <p14:tracePt t="220326" x="8470900" y="4273550"/>
          <p14:tracePt t="220343" x="8629650" y="4311650"/>
          <p14:tracePt t="220360" x="8864600" y="4375150"/>
          <p14:tracePt t="220376" x="9163050" y="4400550"/>
          <p14:tracePt t="220393" x="9429750" y="4400550"/>
          <p14:tracePt t="220410" x="9626600" y="4400550"/>
          <p14:tracePt t="220427" x="9753600" y="4400550"/>
          <p14:tracePt t="220443" x="9779000" y="4400550"/>
          <p14:tracePt t="220468" x="9785350" y="4400550"/>
          <p14:tracePt t="220484" x="9779000" y="4387850"/>
          <p14:tracePt t="220493" x="9772650" y="4387850"/>
          <p14:tracePt t="220510" x="9747250" y="4387850"/>
          <p14:tracePt t="220669" x="9728200" y="4381500"/>
          <p14:tracePt t="220677" x="9709150" y="4368800"/>
          <p14:tracePt t="220685" x="9690100" y="4362450"/>
          <p14:tracePt t="220693" x="9671050" y="4349750"/>
          <p14:tracePt t="220710" x="9575800" y="4318000"/>
          <p14:tracePt t="220727" x="9461500" y="4279900"/>
          <p14:tracePt t="220743" x="9340850" y="4248150"/>
          <p14:tracePt t="220760" x="9277350" y="4248150"/>
          <p14:tracePt t="220777" x="9226550" y="4241800"/>
          <p14:tracePt t="220793" x="9213850" y="4241800"/>
          <p14:tracePt t="220811" x="9188450" y="4241800"/>
          <p14:tracePt t="220849" x="9175750" y="4241800"/>
          <p14:tracePt t="220943" x="9169400" y="4241800"/>
          <p14:tracePt t="220951" x="9175750" y="4248150"/>
          <p14:tracePt t="220961" x="9194800" y="4254500"/>
          <p14:tracePt t="220977" x="9232900" y="4260850"/>
          <p14:tracePt t="220994" x="9290050" y="4279900"/>
          <p14:tracePt t="221011" x="9328150" y="4292600"/>
          <p14:tracePt t="221027" x="9385300" y="4305300"/>
          <p14:tracePt t="221044" x="9398000" y="4305300"/>
          <p14:tracePt t="221060" x="9417050" y="4311650"/>
          <p14:tracePt t="221077" x="9429750" y="4311650"/>
          <p14:tracePt t="221094" x="9455150" y="4318000"/>
          <p14:tracePt t="221110" x="9486900" y="4330700"/>
          <p14:tracePt t="221127" x="9518650" y="4337050"/>
          <p14:tracePt t="221144" x="9588500" y="4343400"/>
          <p14:tracePt t="221161" x="9728200" y="4349750"/>
          <p14:tracePt t="221177" x="9906000" y="4368800"/>
          <p14:tracePt t="221194" x="10115550" y="4368800"/>
          <p14:tracePt t="221210" x="10306050" y="4349750"/>
          <p14:tracePt t="221227" x="10452100" y="4311650"/>
          <p14:tracePt t="221244" x="10471150" y="4292600"/>
          <p14:tracePt t="221458" x="10464800" y="4292600"/>
          <p14:tracePt t="221471" x="10452100" y="4292600"/>
          <p14:tracePt t="221478" x="10433050" y="4292600"/>
          <p14:tracePt t="221495" x="10407650" y="4292600"/>
          <p14:tracePt t="221512" x="10369550" y="4292600"/>
          <p14:tracePt t="221528" x="10306050" y="4292600"/>
          <p14:tracePt t="221545" x="10160000" y="4273550"/>
          <p14:tracePt t="221562" x="9982200" y="4241800"/>
          <p14:tracePt t="221578" x="9759950" y="4203700"/>
          <p14:tracePt t="221598" x="9448800" y="4203700"/>
          <p14:tracePt t="221614" x="9226550" y="4203700"/>
          <p14:tracePt t="221628" x="9017000" y="4203700"/>
          <p14:tracePt t="221645" x="8820150" y="4203700"/>
          <p14:tracePt t="221662" x="8597900" y="4203700"/>
          <p14:tracePt t="221678" x="8401050" y="4203700"/>
          <p14:tracePt t="221695" x="8229600" y="4203700"/>
          <p14:tracePt t="221712" x="8115300" y="4203700"/>
          <p14:tracePt t="221728" x="8058150" y="4203700"/>
          <p14:tracePt t="221745" x="8020050" y="4210050"/>
          <p14:tracePt t="221762" x="8013700" y="4210050"/>
          <p14:tracePt t="221779" x="8007350" y="4210050"/>
          <p14:tracePt t="221796" x="8001000" y="4210050"/>
          <p14:tracePt t="221812" x="7962900" y="4229100"/>
          <p14:tracePt t="221828" x="7950200" y="4241800"/>
          <p14:tracePt t="221845" x="7924800" y="4248150"/>
          <p14:tracePt t="221862" x="7905750" y="4260850"/>
          <p14:tracePt t="221878" x="7893050" y="4267200"/>
          <p14:tracePt t="221895" x="7867650" y="4273550"/>
          <p14:tracePt t="221929" x="7861300" y="4273550"/>
          <p14:tracePt t="221946" x="7854950" y="4273550"/>
          <p14:tracePt t="222030" x="7854950" y="4279900"/>
          <p14:tracePt t="222061" x="7854950" y="4286250"/>
          <p14:tracePt t="222128" x="7854950" y="4298950"/>
          <p14:tracePt t="222144" x="7854950" y="4305300"/>
          <p14:tracePt t="222160" x="7854950" y="4311650"/>
          <p14:tracePt t="222174" x="7854950" y="4324350"/>
          <p14:tracePt t="222205" x="7854950" y="4330700"/>
          <p14:tracePt t="222221" x="7854950" y="4337050"/>
          <p14:tracePt t="222236" x="7848600" y="4343400"/>
          <p14:tracePt t="222253" x="7848600" y="4349750"/>
          <p14:tracePt t="222261" x="7842250" y="4349750"/>
          <p14:tracePt t="222271" x="7835900" y="4356100"/>
          <p14:tracePt t="222309" x="7823200" y="4356100"/>
          <p14:tracePt t="222319" x="7816850" y="4356100"/>
          <p14:tracePt t="222392" x="7816850" y="4368800"/>
          <p14:tracePt t="222398" x="7810500" y="4375150"/>
          <p14:tracePt t="222437" x="7804150" y="4381500"/>
          <p14:tracePt t="222734" x="7785100" y="4381500"/>
          <p14:tracePt t="222741" x="7677150" y="4406900"/>
          <p14:tracePt t="222749" x="7575550" y="4406900"/>
          <p14:tracePt t="222757" x="7429500" y="4406900"/>
          <p14:tracePt t="222774" x="7124700" y="4406900"/>
          <p14:tracePt t="222790" x="6673850" y="4406900"/>
          <p14:tracePt t="222807" x="6026150" y="4406900"/>
          <p14:tracePt t="222824" x="5334000" y="4406900"/>
          <p14:tracePt t="222841" x="4756150" y="4406900"/>
          <p14:tracePt t="222857" x="4489450" y="4406900"/>
          <p14:tracePt t="222874" x="4349750" y="4413250"/>
          <p14:tracePt t="222891" x="4311650" y="4425950"/>
          <p14:tracePt t="222991" x="4305300" y="4432300"/>
          <p14:tracePt t="223015" x="4292600" y="4438650"/>
          <p14:tracePt t="223037" x="4279900" y="4445000"/>
          <p14:tracePt t="223047" x="4273550" y="4445000"/>
          <p14:tracePt t="223053" x="4273550" y="4451350"/>
          <p14:tracePt t="223064" x="4267200" y="4451350"/>
          <p14:tracePt t="223074" x="4260850" y="4451350"/>
          <p14:tracePt t="223168" x="4254500" y="4457700"/>
          <p14:tracePt t="223178" x="4241800" y="4457700"/>
          <p14:tracePt t="223186" x="4210050" y="4464050"/>
          <p14:tracePt t="223191" x="4165600" y="4476750"/>
          <p14:tracePt t="223208" x="4019550" y="4476750"/>
          <p14:tracePt t="223224" x="3848100" y="4476750"/>
          <p14:tracePt t="223241" x="3657600" y="4476750"/>
          <p14:tracePt t="223258" x="3460750" y="4476750"/>
          <p14:tracePt t="223274" x="3302000" y="4476750"/>
          <p14:tracePt t="223291" x="3143250" y="4419600"/>
          <p14:tracePt t="223309" x="2997200" y="4368800"/>
          <p14:tracePt t="223325" x="2971800" y="4349750"/>
          <p14:tracePt t="223341" x="2959100" y="4343400"/>
          <p14:tracePt t="223358" x="2952750" y="4337050"/>
          <p14:tracePt t="223375" x="2946400" y="4330700"/>
          <p14:tracePt t="223392" x="2946400" y="4305300"/>
          <p14:tracePt t="223408" x="2946400" y="4267200"/>
          <p14:tracePt t="223425" x="2946400" y="4216400"/>
          <p14:tracePt t="223441" x="2946400" y="4114800"/>
          <p14:tracePt t="223458" x="2952750" y="4019550"/>
          <p14:tracePt t="223466" x="2965450" y="3975100"/>
          <p14:tracePt t="223475" x="2984500" y="3937000"/>
          <p14:tracePt t="223491" x="3003550" y="3854450"/>
          <p14:tracePt t="223509" x="3060700" y="3746500"/>
          <p14:tracePt t="223525" x="3130550" y="3676650"/>
          <p14:tracePt t="223541" x="3263900" y="3625850"/>
          <p14:tracePt t="223558" x="3441700" y="3575050"/>
          <p14:tracePt t="223575" x="3644900" y="3530600"/>
          <p14:tracePt t="223591" x="3867150" y="3505200"/>
          <p14:tracePt t="223608" x="4121150" y="3505200"/>
          <p14:tracePt t="223625" x="4381500" y="3505200"/>
          <p14:tracePt t="223641" x="4578350" y="3505200"/>
          <p14:tracePt t="223658" x="4730750" y="3505200"/>
          <p14:tracePt t="223675" x="4838700" y="3505200"/>
          <p14:tracePt t="223691" x="4921250" y="3505200"/>
          <p14:tracePt t="223708" x="5022850" y="3517900"/>
          <p14:tracePt t="223725" x="5054600" y="3524250"/>
          <p14:tracePt t="223742" x="5086350" y="3543300"/>
          <p14:tracePt t="223758" x="5130800" y="3581400"/>
          <p14:tracePt t="223775" x="5200650" y="3638550"/>
          <p14:tracePt t="223791" x="5264150" y="3689350"/>
          <p14:tracePt t="223808" x="5359400" y="3752850"/>
          <p14:tracePt t="223825" x="5422900" y="3803650"/>
          <p14:tracePt t="223841" x="5461000" y="3841750"/>
          <p14:tracePt t="223858" x="5473700" y="3879850"/>
          <p14:tracePt t="223875" x="5473700" y="3911600"/>
          <p14:tracePt t="223891" x="5435600" y="3981450"/>
          <p14:tracePt t="223909" x="5359400" y="4089400"/>
          <p14:tracePt t="223925" x="5143500" y="4254500"/>
          <p14:tracePt t="223942" x="4984750" y="4343400"/>
          <p14:tracePt t="223958" x="4851400" y="4387850"/>
          <p14:tracePt t="223975" x="4806950" y="4419600"/>
          <p14:tracePt t="223992" x="4800600" y="4419600"/>
          <p14:tracePt t="224025" x="4806950" y="4419600"/>
          <p14:tracePt t="224042" x="4927600" y="4406900"/>
          <p14:tracePt t="224058" x="5137150" y="4387850"/>
          <p14:tracePt t="224075" x="5403850" y="4343400"/>
          <p14:tracePt t="224093" x="5727700" y="4298950"/>
          <p14:tracePt t="224110" x="6343650" y="4273550"/>
          <p14:tracePt t="224125" x="6858000" y="4273550"/>
          <p14:tracePt t="224142" x="7289800" y="4273550"/>
          <p14:tracePt t="224158" x="7594600" y="4273550"/>
          <p14:tracePt t="224175" x="7766050" y="4273550"/>
          <p14:tracePt t="224192" x="7842250" y="4273550"/>
          <p14:tracePt t="224209" x="7861300" y="4273550"/>
          <p14:tracePt t="224400" x="7867650" y="4279900"/>
          <p14:tracePt t="224415" x="7861300" y="4286250"/>
          <p14:tracePt t="224430" x="7854950" y="4292600"/>
          <p14:tracePt t="224447" x="7848600" y="4298950"/>
          <p14:tracePt t="224455" x="7835900" y="4298950"/>
          <p14:tracePt t="224464" x="7835900" y="4305300"/>
          <p14:tracePt t="224481" x="7816850" y="4318000"/>
          <p14:tracePt t="224593" x="7810500" y="4324350"/>
          <p14:tracePt t="224602" x="7804150" y="4330700"/>
          <p14:tracePt t="224615" x="7791450" y="4330700"/>
          <p14:tracePt t="224623" x="7772400" y="4337050"/>
          <p14:tracePt t="224642" x="7766050" y="4343400"/>
          <p14:tracePt t="224657" x="7753350" y="4343400"/>
          <p14:tracePt t="224713" x="7747000" y="4343400"/>
          <p14:tracePt t="224738" x="7740650" y="4349750"/>
          <p14:tracePt t="224746" x="7740650" y="4356100"/>
          <p14:tracePt t="224761" x="7734300" y="4362450"/>
          <p14:tracePt t="224774" x="7727950" y="4368800"/>
          <p14:tracePt t="224783" x="7727950" y="4375150"/>
          <p14:tracePt t="224802" x="7727950" y="4381500"/>
          <p14:tracePt t="224815" x="7721600" y="4387850"/>
          <p14:tracePt t="224831" x="7715250" y="4394200"/>
          <p14:tracePt t="224862" x="7708900" y="4400550"/>
          <p14:tracePt t="224889" x="7702550" y="4400550"/>
          <p14:tracePt t="224896" x="7696200" y="4406900"/>
          <p14:tracePt t="224913" x="7683500" y="4406900"/>
          <p14:tracePt t="224929" x="7677150" y="4406900"/>
          <p14:tracePt t="224938" x="7670800" y="4406900"/>
          <p14:tracePt t="224971" x="7658100" y="4413250"/>
          <p14:tracePt t="224975" x="7651750" y="4413250"/>
          <p14:tracePt t="224986" x="7632700" y="4413250"/>
          <p14:tracePt t="224998" x="7588250" y="4413250"/>
          <p14:tracePt t="225015" x="7556500" y="4413250"/>
          <p14:tracePt t="225032" x="7518400" y="4413250"/>
          <p14:tracePt t="225048" x="7480300" y="4413250"/>
          <p14:tracePt t="225065" x="7448550" y="4413250"/>
          <p14:tracePt t="225081" x="7423150" y="4413250"/>
          <p14:tracePt t="225098" x="7397750" y="4413250"/>
          <p14:tracePt t="225115" x="7391400" y="4413250"/>
          <p14:tracePt t="225131" x="7385050" y="4413250"/>
          <p14:tracePt t="225149" x="7372350" y="4413250"/>
          <p14:tracePt t="225167" x="7353300" y="4406900"/>
          <p14:tracePt t="225181" x="7321550" y="4394200"/>
          <p14:tracePt t="225198" x="7264400" y="4375150"/>
          <p14:tracePt t="225215" x="7194550" y="4368800"/>
          <p14:tracePt t="225231" x="7137400" y="4356100"/>
          <p14:tracePt t="225248" x="7099300" y="4337050"/>
          <p14:tracePt t="225265" x="7073900" y="4337050"/>
          <p14:tracePt t="225282" x="7054850" y="4324350"/>
          <p14:tracePt t="225299" x="7048500" y="4318000"/>
          <p14:tracePt t="225315" x="7035800" y="4311650"/>
          <p14:tracePt t="225332" x="7035800" y="4305300"/>
          <p14:tracePt t="225348" x="7016750" y="4298950"/>
          <p14:tracePt t="225365" x="7010400" y="4286250"/>
          <p14:tracePt t="225382" x="6991350" y="4273550"/>
          <p14:tracePt t="225398" x="6972300" y="4260850"/>
          <p14:tracePt t="225415" x="6946900" y="4254500"/>
          <p14:tracePt t="225431" x="6934200" y="4235450"/>
          <p14:tracePt t="225448" x="6927850" y="4235450"/>
          <p14:tracePt t="225465" x="6921500" y="4229100"/>
          <p14:tracePt t="225536" x="6915150" y="4222750"/>
          <p14:tracePt t="225544" x="6915150" y="4216400"/>
          <p14:tracePt t="225559" x="6915150" y="4197350"/>
          <p14:tracePt t="225570" x="6915150" y="4191000"/>
          <p14:tracePt t="225582" x="6908800" y="4159250"/>
          <p14:tracePt t="225598" x="6908800" y="4140200"/>
          <p14:tracePt t="225615" x="6908800" y="4121150"/>
          <p14:tracePt t="225632" x="6908800" y="4102100"/>
          <p14:tracePt t="225648" x="6908800" y="4083050"/>
          <p14:tracePt t="225665" x="6908800" y="4064000"/>
          <p14:tracePt t="225682" x="6908800" y="4044950"/>
          <p14:tracePt t="225698" x="6908800" y="4038600"/>
          <p14:tracePt t="225715" x="6908800" y="4019550"/>
          <p14:tracePt t="225732" x="6908800" y="4000500"/>
          <p14:tracePt t="225750" x="6908800" y="3994150"/>
          <p14:tracePt t="225766" x="6908800" y="3968750"/>
          <p14:tracePt t="225782" x="6927850" y="3943350"/>
          <p14:tracePt t="225799" x="6927850" y="3937000"/>
          <p14:tracePt t="225815" x="6959600" y="3911600"/>
          <p14:tracePt t="225832" x="6978650" y="3879850"/>
          <p14:tracePt t="225849" x="7010400" y="3848100"/>
          <p14:tracePt t="225865" x="7054850" y="3816350"/>
          <p14:tracePt t="225882" x="7086600" y="3797300"/>
          <p14:tracePt t="225898" x="7099300" y="3790950"/>
          <p14:tracePt t="225915" x="7131050" y="3771900"/>
          <p14:tracePt t="225932" x="7169150" y="3765550"/>
          <p14:tracePt t="225949" x="7213600" y="3752850"/>
          <p14:tracePt t="225955" x="7239000" y="3740150"/>
          <p14:tracePt t="225966" x="7289800" y="3727450"/>
          <p14:tracePt t="225982" x="7340600" y="3727450"/>
          <p14:tracePt t="225999" x="7397750" y="3702050"/>
          <p14:tracePt t="226015" x="7435850" y="3695700"/>
          <p14:tracePt t="226032" x="7461250" y="3695700"/>
          <p14:tracePt t="226049" x="7512050" y="3683000"/>
          <p14:tracePt t="226066" x="7543800" y="3676650"/>
          <p14:tracePt t="226082" x="7588250" y="3670300"/>
          <p14:tracePt t="226099" x="7613650" y="3670300"/>
          <p14:tracePt t="226116" x="7639050" y="3670300"/>
          <p14:tracePt t="226132" x="7664450" y="3670300"/>
          <p14:tracePt t="226149" x="7708900" y="3670300"/>
          <p14:tracePt t="226166" x="7766050" y="3670300"/>
          <p14:tracePt t="226182" x="7804150" y="3670300"/>
          <p14:tracePt t="226199" x="7861300" y="3676650"/>
          <p14:tracePt t="226216" x="7899400" y="3683000"/>
          <p14:tracePt t="226232" x="7931150" y="3689350"/>
          <p14:tracePt t="226249" x="7962900" y="3689350"/>
          <p14:tracePt t="226266" x="8001000" y="3708400"/>
          <p14:tracePt t="226283" x="8032750" y="3714750"/>
          <p14:tracePt t="226299" x="8077200" y="3740150"/>
          <p14:tracePt t="226316" x="8102600" y="3746500"/>
          <p14:tracePt t="226332" x="8140700" y="3778250"/>
          <p14:tracePt t="226350" x="8223250" y="3816350"/>
          <p14:tracePt t="226366" x="8267700" y="3841750"/>
          <p14:tracePt t="226382" x="8312150" y="3867150"/>
          <p14:tracePt t="226399" x="8350250" y="3886200"/>
          <p14:tracePt t="226416" x="8369300" y="3898900"/>
          <p14:tracePt t="226432" x="8382000" y="3911600"/>
          <p14:tracePt t="226450" x="8382000" y="3924300"/>
          <p14:tracePt t="226466" x="8382000" y="3943350"/>
          <p14:tracePt t="226472" x="8382000" y="3968750"/>
          <p14:tracePt t="226482" x="8382000" y="3981450"/>
          <p14:tracePt t="226499" x="8382000" y="4025900"/>
          <p14:tracePt t="226516" x="8382000" y="4070350"/>
          <p14:tracePt t="226533" x="8382000" y="4114800"/>
          <p14:tracePt t="226550" x="8350250" y="4159250"/>
          <p14:tracePt t="226583" x="8324850" y="4191000"/>
          <p14:tracePt t="226599" x="8318500" y="4210050"/>
          <p14:tracePt t="226616" x="8293100" y="4222750"/>
          <p14:tracePt t="226633" x="8267700" y="4241800"/>
          <p14:tracePt t="226650" x="8242300" y="4254500"/>
          <p14:tracePt t="226666" x="8216900" y="4267200"/>
          <p14:tracePt t="226683" x="8197850" y="4273550"/>
          <p14:tracePt t="226700" x="8172450" y="4286250"/>
          <p14:tracePt t="226716" x="8140700" y="4292600"/>
          <p14:tracePt t="226733" x="8108950" y="4298950"/>
          <p14:tracePt t="226751" x="8045450" y="4324350"/>
          <p14:tracePt t="226766" x="7988300" y="4343400"/>
          <p14:tracePt t="226783" x="7937500" y="4362450"/>
          <p14:tracePt t="226799" x="7842250" y="4400550"/>
          <p14:tracePt t="226816" x="7759700" y="4432300"/>
          <p14:tracePt t="226833" x="7689850" y="4451350"/>
          <p14:tracePt t="226849" x="7620000" y="4464050"/>
          <p14:tracePt t="226866" x="7518400" y="4476750"/>
          <p14:tracePt t="226883" x="7423150" y="4476750"/>
          <p14:tracePt t="226900" x="7315200" y="4476750"/>
          <p14:tracePt t="226916" x="7219950" y="4476750"/>
          <p14:tracePt t="226934" x="7169150" y="4476750"/>
          <p14:tracePt t="226952" x="7143750" y="4476750"/>
          <p14:tracePt t="228155" x="7156450" y="4476750"/>
          <p14:tracePt t="228160" x="7188200" y="4476750"/>
          <p14:tracePt t="228168" x="7219950" y="4476750"/>
          <p14:tracePt t="228178" x="7283450" y="4476750"/>
          <p14:tracePt t="228195" x="7404100" y="4489450"/>
          <p14:tracePt t="228212" x="7550150" y="4508500"/>
          <p14:tracePt t="228228" x="7753350" y="4533900"/>
          <p14:tracePt t="228245" x="7943850" y="4533900"/>
          <p14:tracePt t="228264" x="8248650" y="4533900"/>
          <p14:tracePt t="228279" x="8331200" y="4533900"/>
          <p14:tracePt t="228295" x="8585200" y="4533900"/>
          <p14:tracePt t="228312" x="8737600" y="4533900"/>
          <p14:tracePt t="228329" x="8820150" y="4533900"/>
          <p14:tracePt t="228345" x="8877300" y="4533900"/>
          <p14:tracePt t="228362" x="8902700" y="4533900"/>
          <p14:tracePt t="228379" x="8921750" y="4533900"/>
          <p14:tracePt t="228395" x="8934450" y="4533900"/>
          <p14:tracePt t="228412" x="8940800" y="4533900"/>
          <p14:tracePt t="228429" x="8947150" y="4533900"/>
          <p14:tracePt t="228445" x="8959850" y="4533900"/>
          <p14:tracePt t="228478" x="8997950" y="4527550"/>
          <p14:tracePt t="228496" x="9048750" y="4527550"/>
          <p14:tracePt t="228512" x="9118600" y="4508500"/>
          <p14:tracePt t="228529" x="9207500" y="4495800"/>
          <p14:tracePt t="228546" x="9321800" y="4470400"/>
          <p14:tracePt t="228562" x="9385300" y="4464050"/>
          <p14:tracePt t="228579" x="9442450" y="4457700"/>
          <p14:tracePt t="228596" x="9512300" y="4451350"/>
          <p14:tracePt t="228612" x="9575800" y="4451350"/>
          <p14:tracePt t="228629" x="9632950" y="4438650"/>
          <p14:tracePt t="228645" x="9671050" y="4432300"/>
          <p14:tracePt t="228663" x="9696450" y="4413250"/>
          <p14:tracePt t="228679" x="9696450" y="4406900"/>
          <p14:tracePt t="228696" x="9702800" y="4406900"/>
          <p14:tracePt t="229035" x="9696450" y="4406900"/>
          <p14:tracePt t="229042" x="9677400" y="4406900"/>
          <p14:tracePt t="229051" x="9652000" y="4406900"/>
          <p14:tracePt t="229059" x="9620250" y="4406900"/>
          <p14:tracePt t="229076" x="9550400" y="4406900"/>
          <p14:tracePt t="229093" x="9429750" y="4406900"/>
          <p14:tracePt t="229110" x="9321800" y="4406900"/>
          <p14:tracePt t="229128" x="9226550" y="4406900"/>
          <p14:tracePt t="229143" x="9194800" y="4406900"/>
          <p14:tracePt t="229159" x="9144000" y="4381500"/>
          <p14:tracePt t="229176" x="9118600" y="4368800"/>
          <p14:tracePt t="229193" x="9067800" y="4349750"/>
          <p14:tracePt t="229210" x="9023350" y="4318000"/>
          <p14:tracePt t="229226" x="8966200" y="4286250"/>
          <p14:tracePt t="229243" x="8928100" y="4260850"/>
          <p14:tracePt t="229260" x="8883650" y="4229100"/>
          <p14:tracePt t="229276" x="8858250" y="4203700"/>
          <p14:tracePt t="229293" x="8839200" y="4178300"/>
          <p14:tracePt t="229309" x="8813800" y="4133850"/>
          <p14:tracePt t="229327" x="8794750" y="4083050"/>
          <p14:tracePt t="229343" x="8737600" y="3981450"/>
          <p14:tracePt t="229360" x="8712200" y="3937000"/>
          <p14:tracePt t="229376" x="8699500" y="3911600"/>
          <p14:tracePt t="229393" x="8693150" y="3886200"/>
          <p14:tracePt t="229410" x="8693150" y="3860800"/>
          <p14:tracePt t="229426" x="8693150" y="3835400"/>
          <p14:tracePt t="229443" x="8693150" y="3797300"/>
          <p14:tracePt t="229460" x="8693150" y="3771900"/>
          <p14:tracePt t="229476" x="8693150" y="3746500"/>
          <p14:tracePt t="229483" x="8693150" y="3740150"/>
          <p14:tracePt t="229493" x="8705850" y="3727450"/>
          <p14:tracePt t="229510" x="8712200" y="3708400"/>
          <p14:tracePt t="229527" x="8731250" y="3689350"/>
          <p14:tracePt t="229543" x="8769350" y="3670300"/>
          <p14:tracePt t="229560" x="8782050" y="3657600"/>
          <p14:tracePt t="229577" x="8820150" y="3644900"/>
          <p14:tracePt t="229593" x="8839200" y="3638550"/>
          <p14:tracePt t="229610" x="8864600" y="3625850"/>
          <p14:tracePt t="229626" x="8896350" y="3613150"/>
          <p14:tracePt t="229643" x="8921750" y="3606800"/>
          <p14:tracePt t="229660" x="8953500" y="3606800"/>
          <p14:tracePt t="229679" x="8991600" y="3600450"/>
          <p14:tracePt t="229693" x="9017000" y="3594100"/>
          <p14:tracePt t="229710" x="9061450" y="3587750"/>
          <p14:tracePt t="229730" x="9099550" y="3581400"/>
          <p14:tracePt t="229743" x="9124950" y="3575050"/>
          <p14:tracePt t="229760" x="9182100" y="3568700"/>
          <p14:tracePt t="229776" x="9232900" y="3556000"/>
          <p14:tracePt t="229793" x="9290050" y="3549650"/>
          <p14:tracePt t="229810" x="9353550" y="3543300"/>
          <p14:tracePt t="229827" x="9404350" y="3536950"/>
          <p14:tracePt t="229844" x="9448800" y="3524250"/>
          <p14:tracePt t="229860" x="9486900" y="3524250"/>
          <p14:tracePt t="229877" x="9531350" y="3524250"/>
          <p14:tracePt t="229893" x="9588500" y="3524250"/>
          <p14:tracePt t="229911" x="9652000" y="3524250"/>
          <p14:tracePt t="229929" x="9740900" y="3524250"/>
          <p14:tracePt t="229944" x="9753600" y="3524250"/>
          <p14:tracePt t="229960" x="9810750" y="3524250"/>
          <p14:tracePt t="229977" x="9848850" y="3524250"/>
          <p14:tracePt t="229993" x="9886950" y="3536950"/>
          <p14:tracePt t="230010" x="9918700" y="3549650"/>
          <p14:tracePt t="230027" x="9950450" y="3556000"/>
          <p14:tracePt t="230043" x="9994900" y="3575050"/>
          <p14:tracePt t="230060" x="10013950" y="3581400"/>
          <p14:tracePt t="230077" x="10033000" y="3594100"/>
          <p14:tracePt t="230094" x="10045700" y="3606800"/>
          <p14:tracePt t="230111" x="10077450" y="3638550"/>
          <p14:tracePt t="230127" x="10096500" y="3657600"/>
          <p14:tracePt t="230144" x="10128250" y="3689350"/>
          <p14:tracePt t="230160" x="10160000" y="3721100"/>
          <p14:tracePt t="230177" x="10179050" y="3752850"/>
          <p14:tracePt t="230194" x="10185400" y="3765550"/>
          <p14:tracePt t="230210" x="10204450" y="3797300"/>
          <p14:tracePt t="230227" x="10210800" y="3816350"/>
          <p14:tracePt t="230244" x="10210800" y="3848100"/>
          <p14:tracePt t="230260" x="10210800" y="3860800"/>
          <p14:tracePt t="230277" x="10210800" y="3886200"/>
          <p14:tracePt t="230294" x="10210800" y="3898900"/>
          <p14:tracePt t="230311" x="10210800" y="3924300"/>
          <p14:tracePt t="230327" x="10210800" y="3943350"/>
          <p14:tracePt t="230344" x="10210800" y="3962400"/>
          <p14:tracePt t="230360" x="10210800" y="3981450"/>
          <p14:tracePt t="230377" x="10210800" y="4000500"/>
          <p14:tracePt t="230394" x="10210800" y="4019550"/>
          <p14:tracePt t="230411" x="10204450" y="4032250"/>
          <p14:tracePt t="230427" x="10204450" y="4044950"/>
          <p14:tracePt t="230444" x="10198100" y="4057650"/>
          <p14:tracePt t="230460" x="10191750" y="4076700"/>
          <p14:tracePt t="230477" x="10191750" y="4095750"/>
          <p14:tracePt t="230484" x="10185400" y="4108450"/>
          <p14:tracePt t="230494" x="10172700" y="4114800"/>
          <p14:tracePt t="230510" x="10153650" y="4140200"/>
          <p14:tracePt t="230529" x="10140950" y="4152900"/>
          <p14:tracePt t="230544" x="10134600" y="4159250"/>
          <p14:tracePt t="230562" x="10115550" y="4184650"/>
          <p14:tracePt t="230578" x="10096500" y="4203700"/>
          <p14:tracePt t="230594" x="10064750" y="4222750"/>
          <p14:tracePt t="230611" x="10058400" y="4235450"/>
          <p14:tracePt t="230628" x="10039350" y="4241800"/>
          <p14:tracePt t="230644" x="10013950" y="4260850"/>
          <p14:tracePt t="230661" x="9994900" y="4267200"/>
          <p14:tracePt t="230677" x="9969500" y="4279900"/>
          <p14:tracePt t="230694" x="9956800" y="4292600"/>
          <p14:tracePt t="230711" x="9937750" y="4292600"/>
          <p14:tracePt t="230728" x="9912350" y="4305300"/>
          <p14:tracePt t="230744" x="9899650" y="4305300"/>
          <p14:tracePt t="230761" x="9893300" y="4311650"/>
          <p14:tracePt t="230777" x="9880600" y="4318000"/>
          <p14:tracePt t="230794" x="9861550" y="4324350"/>
          <p14:tracePt t="230811" x="9848850" y="4330700"/>
          <p14:tracePt t="230827" x="9842500" y="4337050"/>
          <p14:tracePt t="230844" x="9817100" y="4337050"/>
          <p14:tracePt t="230861" x="9798050" y="4343400"/>
          <p14:tracePt t="230877" x="9779000" y="4356100"/>
          <p14:tracePt t="230894" x="9759950" y="4356100"/>
          <p14:tracePt t="230913" x="9747250" y="4356100"/>
          <p14:tracePt t="230930" x="9740900" y="4362450"/>
          <p14:tracePt t="230944" x="9721850" y="4362450"/>
          <p14:tracePt t="230961" x="9715500" y="4368800"/>
          <p14:tracePt t="230977" x="9702800" y="4368800"/>
          <p14:tracePt t="230994" x="9683750" y="4368800"/>
          <p14:tracePt t="231011" x="9664700" y="4381500"/>
          <p14:tracePt t="231028" x="9645650" y="4381500"/>
          <p14:tracePt t="231044" x="9626600" y="4381500"/>
          <p14:tracePt t="231061" x="9620250" y="4381500"/>
          <p14:tracePt t="231078" x="9601200" y="4381500"/>
          <p14:tracePt t="231094" x="9582150" y="4381500"/>
          <p14:tracePt t="231111" x="9575800" y="4381500"/>
          <p14:tracePt t="231128" x="9563100" y="4381500"/>
          <p14:tracePt t="231144" x="9537700" y="4381500"/>
          <p14:tracePt t="231161" x="9525000" y="4381500"/>
          <p14:tracePt t="231178" x="9480550" y="4381500"/>
          <p14:tracePt t="231194" x="9442450" y="4381500"/>
          <p14:tracePt t="231211" x="9404350" y="4368800"/>
          <p14:tracePt t="231228" x="9359900" y="4368800"/>
          <p14:tracePt t="231245" x="9309100" y="4356100"/>
          <p14:tracePt t="231261" x="9264650" y="4349750"/>
          <p14:tracePt t="231278" x="9239250" y="4349750"/>
          <p14:tracePt t="231294" x="9213850" y="4349750"/>
          <p14:tracePt t="231312" x="9207500" y="4349750"/>
          <p14:tracePt t="231328" x="9194800" y="4343400"/>
          <p14:tracePt t="231353" x="9188450" y="4343400"/>
          <p14:tracePt t="231377" x="9182100" y="4343400"/>
          <p14:tracePt t="231402" x="9169400" y="4343400"/>
          <p14:tracePt t="231409" x="9163050" y="4343400"/>
          <p14:tracePt t="231418" x="9163050" y="4337050"/>
          <p14:tracePt t="231428" x="9144000" y="4337050"/>
          <p14:tracePt t="231445" x="9112250" y="4337050"/>
          <p14:tracePt t="231461" x="9074150" y="4324350"/>
          <p14:tracePt t="231478" x="9048750" y="4324350"/>
          <p14:tracePt t="231484" x="9042400" y="4324350"/>
          <p14:tracePt t="231495" x="9029700" y="4324350"/>
          <p14:tracePt t="231511" x="9023350" y="4324350"/>
          <p14:tracePt t="231528" x="9023350" y="4318000"/>
          <p14:tracePt t="234077" x="9017000" y="4318000"/>
          <p14:tracePt t="234087" x="8972550" y="4318000"/>
          <p14:tracePt t="234092" x="8890000" y="4318000"/>
          <p14:tracePt t="234102" x="8794750" y="4318000"/>
          <p14:tracePt t="234119" x="8636000" y="4311650"/>
          <p14:tracePt t="234136" x="8515350" y="4311650"/>
          <p14:tracePt t="234153" x="8432800" y="4311650"/>
          <p14:tracePt t="234169" x="8280400" y="4292600"/>
          <p14:tracePt t="234186" x="8229600" y="4292600"/>
          <p14:tracePt t="234202" x="8223250" y="4292600"/>
          <p14:tracePt t="235027" x="8216900" y="4292600"/>
          <p14:tracePt t="235035" x="8204200" y="4292600"/>
          <p14:tracePt t="235043" x="8204200" y="4298950"/>
          <p14:tracePt t="235051" x="8204200" y="4305300"/>
          <p14:tracePt t="235068" x="8197850" y="4337050"/>
          <p14:tracePt t="235085" x="8191500" y="4368800"/>
          <p14:tracePt t="235101" x="8178800" y="4413250"/>
          <p14:tracePt t="235118" x="8178800" y="4495800"/>
          <p14:tracePt t="235135" x="8178800" y="4591050"/>
          <p14:tracePt t="235151" x="8178800" y="4730750"/>
          <p14:tracePt t="235168" x="8178800" y="4857750"/>
          <p14:tracePt t="235185" x="8178800" y="4933950"/>
          <p14:tracePt t="235204" x="8172450" y="5022850"/>
          <p14:tracePt t="235218" x="8172450" y="5048250"/>
          <p14:tracePt t="235235" x="8172450" y="5067300"/>
          <p14:tracePt t="235251" x="8172450" y="5080000"/>
          <p14:tracePt t="235285" x="8172450" y="5086350"/>
          <p14:tracePt t="235366" x="8172450" y="5099050"/>
          <p14:tracePt t="235374" x="8172450" y="5111750"/>
          <p14:tracePt t="235385" x="8172450" y="5130800"/>
          <p14:tracePt t="235402" x="8204200" y="5200650"/>
          <p14:tracePt t="235419" x="8216900" y="5232400"/>
          <p14:tracePt t="235435" x="8235950" y="5264150"/>
          <p14:tracePt t="235452" x="8242300" y="5283200"/>
          <p14:tracePt t="235468" x="8248650" y="5283200"/>
          <p14:tracePt t="235838" x="8248650" y="5289550"/>
          <p14:tracePt t="235846" x="8248650" y="5295900"/>
          <p14:tracePt t="235878" x="8242300" y="5302250"/>
          <p14:tracePt t="235931" x="8235950" y="5308600"/>
          <p14:tracePt t="235964" x="8229600" y="5314950"/>
          <p14:tracePt t="236013" x="8229600" y="5321300"/>
          <p14:tracePt t="236021" x="8229600" y="5334000"/>
          <p14:tracePt t="236030" x="8235950" y="5334000"/>
          <p14:tracePt t="236046" x="8255000" y="5353050"/>
          <p14:tracePt t="236063" x="8286750" y="5359400"/>
          <p14:tracePt t="236080" x="8312150" y="5359400"/>
          <p14:tracePt t="236096" x="8343900" y="5372100"/>
          <p14:tracePt t="236113" x="8350250" y="5372100"/>
          <p14:tracePt t="236130" x="8362950" y="5372100"/>
          <p14:tracePt t="236156" x="8375650" y="5372100"/>
          <p14:tracePt t="236276" x="8375650" y="5359400"/>
          <p14:tracePt t="236286" x="8369300" y="5353050"/>
          <p14:tracePt t="236291" x="8362950" y="5346700"/>
          <p14:tracePt t="236302" x="8362950" y="5340350"/>
          <p14:tracePt t="236313" x="8356600" y="5334000"/>
          <p14:tracePt t="236330" x="8350250" y="5327650"/>
          <p14:tracePt t="236347" x="8343900" y="5321300"/>
          <p14:tracePt t="236388" x="8343900" y="5314950"/>
          <p14:tracePt t="236396" x="8337550" y="5314950"/>
          <p14:tracePt t="236403" x="8331200" y="5308600"/>
          <p14:tracePt t="236413" x="8324850" y="5295900"/>
          <p14:tracePt t="236430" x="8305800" y="5276850"/>
          <p14:tracePt t="236446" x="8299450" y="5270500"/>
          <p14:tracePt t="236463" x="8293100" y="5270500"/>
          <p14:tracePt t="236581" x="8286750" y="5270500"/>
          <p14:tracePt t="236597" x="8286750" y="5283200"/>
          <p14:tracePt t="236605" x="8293100" y="5289550"/>
          <p14:tracePt t="236613" x="8305800" y="5289550"/>
          <p14:tracePt t="236630" x="8318500" y="5295900"/>
          <p14:tracePt t="236647" x="8324850" y="5295900"/>
          <p14:tracePt t="236680" x="8343900" y="5295900"/>
          <p14:tracePt t="236714" x="8362950" y="5295900"/>
          <p14:tracePt t="236753" x="8369300" y="5289550"/>
          <p14:tracePt t="236839" x="8375650" y="5289550"/>
          <p14:tracePt t="236856" x="8388350" y="5283200"/>
          <p14:tracePt t="236873" x="8394700" y="5283200"/>
          <p14:tracePt t="236878" x="8401050" y="5283200"/>
          <p14:tracePt t="236886" x="8407400" y="5276850"/>
          <p14:tracePt t="236897" x="8420100" y="5276850"/>
          <p14:tracePt t="236913" x="8439150" y="5270500"/>
          <p14:tracePt t="236930" x="8445500" y="5270500"/>
          <p14:tracePt t="236947" x="8458200" y="5270500"/>
          <p14:tracePt t="237055" x="8464550" y="5264150"/>
          <p14:tracePt t="237092" x="8464550" y="5257800"/>
          <p14:tracePt t="237102" x="8458200" y="5251450"/>
          <p14:tracePt t="237302" x="8451850" y="5251450"/>
          <p14:tracePt t="237310" x="8445500" y="5251450"/>
          <p14:tracePt t="237320" x="8426450" y="5251450"/>
          <p14:tracePt t="237327" x="8413750" y="5251450"/>
          <p14:tracePt t="237343" x="8375650" y="5251450"/>
          <p14:tracePt t="237360" x="8324850" y="5251450"/>
          <p14:tracePt t="237376" x="8280400" y="5251450"/>
          <p14:tracePt t="237393" x="8210550" y="5251450"/>
          <p14:tracePt t="237410" x="8166100" y="5245100"/>
          <p14:tracePt t="237427" x="8102600" y="5226050"/>
          <p14:tracePt t="237443" x="8013700" y="5207000"/>
          <p14:tracePt t="237460" x="7981950" y="5194300"/>
          <p14:tracePt t="237476" x="7975600" y="5181600"/>
          <p14:tracePt t="237493" x="7943850" y="5168900"/>
          <p14:tracePt t="237510" x="7924800" y="5143500"/>
          <p14:tracePt t="237527" x="7912100" y="5130800"/>
          <p14:tracePt t="237544" x="7893050" y="5118100"/>
          <p14:tracePt t="237560" x="7886700" y="5099050"/>
          <p14:tracePt t="237576" x="7886700" y="5086350"/>
          <p14:tracePt t="237593" x="7886700" y="5060950"/>
          <p14:tracePt t="237610" x="7886700" y="5035550"/>
          <p14:tracePt t="237627" x="7886700" y="4978400"/>
          <p14:tracePt t="237644" x="7886700" y="4933950"/>
          <p14:tracePt t="237660" x="7886700" y="4902200"/>
          <p14:tracePt t="237677" x="7899400" y="4857750"/>
          <p14:tracePt t="237693" x="7912100" y="4832350"/>
          <p14:tracePt t="237710" x="7937500" y="4781550"/>
          <p14:tracePt t="237727" x="7950200" y="4749800"/>
          <p14:tracePt t="237744" x="7969250" y="4724400"/>
          <p14:tracePt t="237760" x="7994650" y="4705350"/>
          <p14:tracePt t="237777" x="8013700" y="4673600"/>
          <p14:tracePt t="237794" x="8032750" y="4635500"/>
          <p14:tracePt t="237812" x="8077200" y="4597400"/>
          <p14:tracePt t="237827" x="8089900" y="4578350"/>
          <p14:tracePt t="237844" x="8147050" y="4540250"/>
          <p14:tracePt t="237860" x="8197850" y="4521200"/>
          <p14:tracePt t="237878" x="8242300" y="4508500"/>
          <p14:tracePt t="237894" x="8312150" y="4483100"/>
          <p14:tracePt t="237910" x="8375650" y="4476750"/>
          <p14:tracePt t="237927" x="8483600" y="4476750"/>
          <p14:tracePt t="237944" x="8578850" y="4476750"/>
          <p14:tracePt t="237960" x="8661400" y="4476750"/>
          <p14:tracePt t="237977" x="8737600" y="4476750"/>
          <p14:tracePt t="237994" x="8788400" y="4476750"/>
          <p14:tracePt t="238011" x="8807450" y="4476750"/>
          <p14:tracePt t="238027" x="8813800" y="4483100"/>
          <p14:tracePt t="238044" x="8839200" y="4508500"/>
          <p14:tracePt t="238061" x="8870950" y="4552950"/>
          <p14:tracePt t="238077" x="8909050" y="4597400"/>
          <p14:tracePt t="238094" x="8947150" y="4641850"/>
          <p14:tracePt t="238111" x="8985250" y="4699000"/>
          <p14:tracePt t="238127" x="9023350" y="4762500"/>
          <p14:tracePt t="238144" x="9042400" y="4806950"/>
          <p14:tracePt t="238160" x="9042400" y="4832350"/>
          <p14:tracePt t="238177" x="9042400" y="4864100"/>
          <p14:tracePt t="238194" x="9042400" y="4914900"/>
          <p14:tracePt t="238211" x="9004300" y="4997450"/>
          <p14:tracePt t="238227" x="8921750" y="5105400"/>
          <p14:tracePt t="238244" x="8877300" y="5162550"/>
          <p14:tracePt t="238261" x="8851900" y="5200650"/>
          <p14:tracePt t="238277" x="8845550" y="5207000"/>
          <p14:tracePt t="238294" x="8845550" y="5219700"/>
          <p14:tracePt t="238311" x="8832850" y="5232400"/>
          <p14:tracePt t="238928" x="8858250" y="5232400"/>
          <p14:tracePt t="238936" x="8890000" y="5238750"/>
          <p14:tracePt t="238943" x="8966200" y="5245100"/>
          <p14:tracePt t="238952" x="9036050" y="5264150"/>
          <p14:tracePt t="238969" x="9144000" y="5270500"/>
          <p14:tracePt t="238985" x="9258300" y="5270500"/>
          <p14:tracePt t="238991" x="9290050" y="5270500"/>
          <p14:tracePt t="239002" x="9315450" y="5270500"/>
          <p14:tracePt t="239019" x="9334500" y="5270500"/>
          <p14:tracePt t="239246" x="9302750" y="5251450"/>
          <p14:tracePt t="239253" x="9245600" y="5219700"/>
          <p14:tracePt t="239260" x="9188450" y="5175250"/>
          <p14:tracePt t="239269" x="9137650" y="5137150"/>
          <p14:tracePt t="239286" x="9061450" y="5067300"/>
          <p14:tracePt t="239303" x="9029700" y="5003800"/>
          <p14:tracePt t="239320" x="8997950" y="4933950"/>
          <p14:tracePt t="239336" x="8997950" y="4857750"/>
          <p14:tracePt t="239353" x="9036050" y="4775200"/>
          <p14:tracePt t="239370" x="9131300" y="4705350"/>
          <p14:tracePt t="239386" x="9290050" y="4660900"/>
          <p14:tracePt t="239406" x="9525000" y="4654550"/>
          <p14:tracePt t="239419" x="9620250" y="4654550"/>
          <p14:tracePt t="239436" x="9855200" y="4654550"/>
          <p14:tracePt t="239453" x="9982200" y="4654550"/>
          <p14:tracePt t="239470" x="10064750" y="4654550"/>
          <p14:tracePt t="239486" x="10134600" y="4660900"/>
          <p14:tracePt t="239493" x="10140950" y="4667250"/>
          <p14:tracePt t="239503" x="10153650" y="4667250"/>
          <p14:tracePt t="239520" x="10166350" y="4686300"/>
          <p14:tracePt t="239536" x="10166350" y="4718050"/>
          <p14:tracePt t="239553" x="10172700" y="4768850"/>
          <p14:tracePt t="239569" x="10172700" y="4813300"/>
          <p14:tracePt t="239586" x="10172700" y="4870450"/>
          <p14:tracePt t="239604" x="10109200" y="4959350"/>
          <p14:tracePt t="239620" x="10083800" y="4991100"/>
          <p14:tracePt t="239636" x="10013950" y="5067300"/>
          <p14:tracePt t="239653" x="9956800" y="5105400"/>
          <p14:tracePt t="239670" x="9893300" y="5143500"/>
          <p14:tracePt t="239686" x="9836150" y="5162550"/>
          <p14:tracePt t="239703" x="9804400" y="5181600"/>
          <p14:tracePt t="239720" x="9779000" y="5181600"/>
          <p14:tracePt t="239753" x="9766300" y="5181600"/>
          <p14:tracePt t="239770" x="9759950" y="5181600"/>
          <p14:tracePt t="239797" x="9753600" y="5181600"/>
          <p14:tracePt t="240600" x="9747250" y="5181600"/>
          <p14:tracePt t="240608" x="9740900" y="5187950"/>
          <p14:tracePt t="240657" x="9734550" y="5187950"/>
          <p14:tracePt t="240665" x="9728200" y="5187950"/>
          <p14:tracePt t="240672" x="9721850" y="5187950"/>
          <p14:tracePt t="240682" x="9715500" y="5187950"/>
          <p14:tracePt t="240696" x="9709150" y="5187950"/>
          <p14:tracePt t="240718" x="9696450" y="5187950"/>
          <p14:tracePt t="240735" x="9690100" y="5187950"/>
          <p14:tracePt t="240745" x="9683750" y="5187950"/>
          <p14:tracePt t="240761" x="9645650" y="5187950"/>
          <p14:tracePt t="240778" x="9607550" y="5187950"/>
          <p14:tracePt t="240795" x="9550400" y="5187950"/>
          <p14:tracePt t="240811" x="9493250" y="5187950"/>
          <p14:tracePt t="240830" x="9410700" y="5187950"/>
          <p14:tracePt t="240844" x="9328150" y="5187950"/>
          <p14:tracePt t="240861" x="9232900" y="5187950"/>
          <p14:tracePt t="240878" x="9099550" y="5207000"/>
          <p14:tracePt t="240894" x="9010650" y="5219700"/>
          <p14:tracePt t="240911" x="8972550" y="5219700"/>
          <p14:tracePt t="240928" x="8947150" y="5226050"/>
          <p14:tracePt t="240945" x="8940800" y="5232400"/>
          <p14:tracePt t="241910" x="8934450" y="5232400"/>
          <p14:tracePt t="241918" x="8921750" y="5232400"/>
          <p14:tracePt t="241927" x="8890000" y="5232400"/>
          <p14:tracePt t="241936" x="8864600" y="5232400"/>
          <p14:tracePt t="241953" x="8801100" y="5232400"/>
          <p14:tracePt t="241970" x="8718550" y="5232400"/>
          <p14:tracePt t="241986" x="8616950" y="5232400"/>
          <p14:tracePt t="241993" x="8547100" y="5232400"/>
          <p14:tracePt t="242003" x="8483600" y="5232400"/>
          <p14:tracePt t="242020" x="8261350" y="5232400"/>
          <p14:tracePt t="242037" x="7829550" y="5232400"/>
          <p14:tracePt t="242053" x="6902450" y="5232400"/>
          <p14:tracePt t="242070" x="6375400" y="5264150"/>
          <p14:tracePt t="242087" x="5975350" y="5334000"/>
          <p14:tracePt t="242104" x="5689600" y="5384800"/>
          <p14:tracePt t="242120" x="5492750" y="5416550"/>
          <p14:tracePt t="242137" x="5365750" y="5461000"/>
          <p14:tracePt t="242153" x="5251450" y="5492750"/>
          <p14:tracePt t="242170" x="5130800" y="5524500"/>
          <p14:tracePt t="242187" x="4978400" y="5568950"/>
          <p14:tracePt t="242204" x="4794250" y="5594350"/>
          <p14:tracePt t="242223" x="4559300" y="5651500"/>
          <p14:tracePt t="242237" x="4476750" y="5676900"/>
          <p14:tracePt t="242254" x="4438650" y="5702300"/>
          <p14:tracePt t="242270" x="4432300" y="5708650"/>
          <p14:tracePt t="242287" x="4419600" y="5721350"/>
          <p14:tracePt t="242304" x="4394200" y="5753100"/>
          <p14:tracePt t="242320" x="4349750" y="5810250"/>
          <p14:tracePt t="242337" x="4248150" y="5886450"/>
          <p14:tracePt t="242354" x="4127500" y="5956300"/>
          <p14:tracePt t="242370" x="4013200" y="6013450"/>
          <p14:tracePt t="242387" x="3917950" y="6057900"/>
          <p14:tracePt t="242404" x="3810000" y="6076950"/>
          <p14:tracePt t="242423" x="3581400" y="6140450"/>
          <p14:tracePt t="242438" x="3429000" y="6165850"/>
          <p14:tracePt t="242454" x="3302000" y="6203950"/>
          <p14:tracePt t="242470" x="3225800" y="6235700"/>
          <p14:tracePt t="242487" x="3168650" y="6261100"/>
          <p14:tracePt t="242504" x="3155950" y="6267450"/>
          <p14:tracePt t="242522" x="3143250" y="6273800"/>
          <p14:tracePt t="242537" x="3130550" y="6286500"/>
          <p14:tracePt t="242554" x="3117850" y="6292850"/>
          <p14:tracePt t="242570" x="3105150" y="6305550"/>
          <p14:tracePt t="242587" x="3092450" y="6305550"/>
          <p14:tracePt t="242604" x="3067050" y="6311900"/>
          <p14:tracePt t="242622" x="3041650" y="6311900"/>
          <p14:tracePt t="242638" x="3022600" y="6311900"/>
          <p14:tracePt t="242654" x="3009900" y="6311900"/>
          <p14:tracePt t="242671" x="2997200" y="6311900"/>
          <p14:tracePt t="242687" x="2971800" y="6311900"/>
          <p14:tracePt t="242704" x="2895600" y="6311900"/>
          <p14:tracePt t="242720" x="2787650" y="6311900"/>
          <p14:tracePt t="242737" x="2698750" y="6324600"/>
          <p14:tracePt t="242754" x="2635250" y="6350000"/>
          <p14:tracePt t="242771" x="2609850" y="6356350"/>
          <p14:tracePt t="243265" x="2590800" y="6356350"/>
          <p14:tracePt t="243273" x="2571750" y="6356350"/>
          <p14:tracePt t="243281" x="2540000" y="6356350"/>
          <p14:tracePt t="243290" x="2476500" y="6356350"/>
          <p14:tracePt t="243306" x="2393950" y="6356350"/>
          <p14:tracePt t="243323" x="2298700" y="6356350"/>
          <p14:tracePt t="243340" x="2254250" y="6356350"/>
          <p14:tracePt t="243356" x="2228850" y="6356350"/>
          <p14:tracePt t="243866" x="2260600" y="6356350"/>
          <p14:tracePt t="243873" x="2368550" y="6375400"/>
          <p14:tracePt t="243883" x="2520950" y="6394450"/>
          <p14:tracePt t="243891" x="2654300" y="6407150"/>
          <p14:tracePt t="243907" x="2959100" y="6438900"/>
          <p14:tracePt t="243924" x="3124200" y="6438900"/>
          <p14:tracePt t="243941" x="3194050" y="6438900"/>
          <p14:tracePt t="243958" x="3200400" y="6438900"/>
          <p14:tracePt t="244115" x="3206750" y="6438900"/>
          <p14:tracePt t="244119" x="3213100" y="6426200"/>
          <p14:tracePt t="244130" x="3225800" y="6407150"/>
          <p14:tracePt t="244144" x="3251200" y="6324600"/>
          <p14:tracePt t="244157" x="3270250" y="6292850"/>
          <p14:tracePt t="244174" x="3390900" y="6000750"/>
          <p14:tracePt t="244191" x="3460750" y="5740400"/>
          <p14:tracePt t="244208" x="3581400" y="5410200"/>
          <p14:tracePt t="244224" x="3746500" y="5029200"/>
          <p14:tracePt t="244241" x="3905250" y="4622800"/>
          <p14:tracePt t="244258" x="4006850" y="4178300"/>
          <p14:tracePt t="244275" x="4051300" y="3670300"/>
          <p14:tracePt t="244291" x="4076700" y="3270250"/>
          <p14:tracePt t="244308" x="4083050" y="3060700"/>
          <p14:tracePt t="244325" x="4095750" y="2959100"/>
          <p14:tracePt t="244344" x="4102100" y="2895600"/>
          <p14:tracePt t="244359" x="4114800" y="2844800"/>
          <p14:tracePt t="244374" x="4133850" y="2806700"/>
          <p14:tracePt t="244391" x="4152900" y="2781300"/>
          <p14:tracePt t="244408" x="4159250" y="2768600"/>
          <p14:tracePt t="244425" x="4178300" y="2749550"/>
          <p14:tracePt t="244441" x="4197350" y="2698750"/>
          <p14:tracePt t="244458" x="4248150" y="2628900"/>
          <p14:tracePt t="244474" x="4298950" y="2546350"/>
          <p14:tracePt t="244491" x="4343400" y="2463800"/>
          <p14:tracePt t="244501" x="4356100" y="2419350"/>
          <p14:tracePt t="244508" x="4368800" y="2393950"/>
          <p14:tracePt t="244525" x="4381500" y="2330450"/>
          <p14:tracePt t="244542" x="4381500" y="2298700"/>
          <p14:tracePt t="244558" x="4381500" y="2254250"/>
          <p14:tracePt t="244575" x="4381500" y="2235200"/>
          <p14:tracePt t="244591" x="4381500" y="2222500"/>
          <p14:tracePt t="244608" x="4381500" y="2197100"/>
          <p14:tracePt t="244625" x="4381500" y="2165350"/>
          <p14:tracePt t="244641" x="4356100" y="2146300"/>
          <p14:tracePt t="244658" x="4356100" y="2139950"/>
          <p14:tracePt t="244675" x="4349750" y="2139950"/>
          <p14:tracePt t="244722" x="4343400" y="2139950"/>
          <p14:tracePt t="244749" x="4330700" y="2139950"/>
          <p14:tracePt t="244764" x="4324350" y="2139950"/>
          <p14:tracePt t="244782" x="4318000" y="2139950"/>
          <p14:tracePt t="244787" x="4305300" y="2139950"/>
          <p14:tracePt t="244793" x="4298950" y="2139950"/>
          <p14:tracePt t="244808" x="4273550" y="2139950"/>
          <p14:tracePt t="244825" x="4222750" y="2139950"/>
          <p14:tracePt t="244841" x="4178300" y="2127250"/>
          <p14:tracePt t="244858" x="4146550" y="2120900"/>
          <p14:tracePt t="244875" x="4127500" y="2120900"/>
          <p14:tracePt t="244892" x="4095750" y="2114550"/>
          <p14:tracePt t="244909" x="4032250" y="2108200"/>
          <p14:tracePt t="244925" x="3949700" y="2095500"/>
          <p14:tracePt t="244942" x="3886200" y="2082800"/>
          <p14:tracePt t="244958" x="3854450" y="2082800"/>
          <p14:tracePt t="244975" x="3841750" y="2082800"/>
          <p14:tracePt t="245049" x="3835400" y="2082800"/>
          <p14:tracePt t="245057" x="3822700" y="2082800"/>
          <p14:tracePt t="245071" x="3816350" y="2082800"/>
          <p14:tracePt t="245084" x="3810000" y="2082800"/>
          <p14:tracePt t="245092" x="3803650" y="2082800"/>
          <p14:tracePt t="245108" x="3790950" y="2082800"/>
          <p14:tracePt t="245125" x="3778250" y="2082800"/>
          <p14:tracePt t="245142" x="3765550" y="2082800"/>
          <p14:tracePt t="245158" x="3721100" y="2082800"/>
          <p14:tracePt t="245175" x="3683000" y="2076450"/>
          <p14:tracePt t="245192" x="3657600" y="2063750"/>
          <p14:tracePt t="245208" x="3651250" y="2063750"/>
          <p14:tracePt t="245225" x="3632200" y="2063750"/>
          <p14:tracePt t="245328" x="3638550" y="2063750"/>
          <p14:tracePt t="245335" x="3702050" y="2063750"/>
          <p14:tracePt t="245346" x="3790950" y="2063750"/>
          <p14:tracePt t="245359" x="4038600" y="2063750"/>
          <p14:tracePt t="245375" x="4343400" y="2025650"/>
          <p14:tracePt t="245392" x="4629150" y="1974850"/>
          <p14:tracePt t="245409" x="4838700" y="1911350"/>
          <p14:tracePt t="245425" x="5003800" y="1866900"/>
          <p14:tracePt t="245442" x="5060950" y="1847850"/>
          <p14:tracePt t="245459" x="5067300" y="1847850"/>
          <p14:tracePt t="245475" x="5073650" y="1841500"/>
          <p14:tracePt t="245530" x="5067300" y="1841500"/>
          <p14:tracePt t="245546" x="5060950" y="1847850"/>
          <p14:tracePt t="245552" x="5048250" y="1854200"/>
          <p14:tracePt t="245564" x="5041900" y="1860550"/>
          <p14:tracePt t="245576" x="5035550" y="1866900"/>
          <p14:tracePt t="245592" x="5029200" y="1873250"/>
          <p14:tracePt t="245609" x="5022850" y="1879600"/>
          <p14:tracePt t="245640" x="5022850" y="1885950"/>
          <p14:tracePt t="245649" x="5035550" y="1892300"/>
          <p14:tracePt t="245659" x="5041900" y="1892300"/>
          <p14:tracePt t="245676" x="5080000" y="1892300"/>
          <p14:tracePt t="245693" x="5111750" y="1892300"/>
          <p14:tracePt t="245709" x="5168900" y="1898650"/>
          <p14:tracePt t="245726" x="5238750" y="1911350"/>
          <p14:tracePt t="245743" x="5429250" y="1911350"/>
          <p14:tracePt t="245759" x="5619750" y="1911350"/>
          <p14:tracePt t="245776" x="5816600" y="1911350"/>
          <p14:tracePt t="245792" x="5962650" y="1911350"/>
          <p14:tracePt t="245809" x="6064250" y="1898650"/>
          <p14:tracePt t="245826" x="6115050" y="1898650"/>
          <p14:tracePt t="245842" x="6127750" y="1885950"/>
          <p14:tracePt t="246032" x="6134100" y="1879600"/>
          <p14:tracePt t="246203" x="6134100" y="1885950"/>
          <p14:tracePt t="246211" x="6134100" y="1892300"/>
          <p14:tracePt t="246220" x="6134100" y="1898650"/>
          <p14:tracePt t="246232" x="6121400" y="1911350"/>
          <p14:tracePt t="246248" x="6108700" y="1943100"/>
          <p14:tracePt t="246265" x="6089650" y="1981200"/>
          <p14:tracePt t="246282" x="6083300" y="2025650"/>
          <p14:tracePt t="246298" x="6076950" y="2051050"/>
          <p14:tracePt t="246315" x="6076950" y="2082800"/>
          <p14:tracePt t="246332" x="6076950" y="2095500"/>
          <p14:tracePt t="246348" x="6076950" y="2108200"/>
          <p14:tracePt t="246365" x="6076950" y="2120900"/>
          <p14:tracePt t="246382" x="6076950" y="2127250"/>
          <p14:tracePt t="246399" x="6076950" y="2133600"/>
          <p14:tracePt t="246415" x="6070600" y="2146300"/>
          <p14:tracePt t="246561" x="6064250" y="2133600"/>
          <p14:tracePt t="246570" x="6064250" y="2120900"/>
          <p14:tracePt t="246576" x="6064250" y="2095500"/>
          <p14:tracePt t="246588" x="6057900" y="2076450"/>
          <p14:tracePt t="246599" x="6057900" y="2057400"/>
          <p14:tracePt t="246615" x="6057900" y="1968500"/>
          <p14:tracePt t="246632" x="6057900" y="1936750"/>
          <p14:tracePt t="246649" x="6051550" y="1892300"/>
          <p14:tracePt t="246665" x="6045200" y="1879600"/>
          <p14:tracePt t="246819" x="6038850" y="1879600"/>
          <p14:tracePt t="247227" x="6032500" y="1873250"/>
          <p14:tracePt t="247281" x="6026150" y="1866900"/>
          <p14:tracePt t="247514" x="6026150" y="1860550"/>
          <p14:tracePt t="247881" x="6013450" y="1854200"/>
          <p14:tracePt t="247889" x="6000750" y="1854200"/>
          <p14:tracePt t="247897" x="5969000" y="1854200"/>
          <p14:tracePt t="247905" x="5918200" y="1854200"/>
          <p14:tracePt t="247922" x="5778500" y="1873250"/>
          <p14:tracePt t="247938" x="5613400" y="1892300"/>
          <p14:tracePt t="247955" x="5441950" y="1917700"/>
          <p14:tracePt t="247971" x="5283200" y="1949450"/>
          <p14:tracePt t="247988" x="5149850" y="1968500"/>
          <p14:tracePt t="248005" x="5092700" y="1974850"/>
          <p14:tracePt t="248022" x="5080000" y="1974850"/>
          <p14:tracePt t="248060" x="5073650" y="1981200"/>
          <p14:tracePt t="248077" x="5060950" y="1987550"/>
          <p14:tracePt t="248100" x="5041900" y="1987550"/>
          <p14:tracePt t="248108" x="5041900" y="1993900"/>
          <p14:tracePt t="248116" x="5029200" y="1993900"/>
          <p14:tracePt t="248123" x="5010150" y="2000250"/>
          <p14:tracePt t="248138" x="5003800" y="2000250"/>
          <p14:tracePt t="248156" x="4984750" y="2006600"/>
          <p14:tracePt t="248172" x="4965700" y="2012950"/>
          <p14:tracePt t="248188" x="4927600" y="2012950"/>
          <p14:tracePt t="248205" x="4889500" y="2012950"/>
          <p14:tracePt t="248222" x="4857750" y="2012950"/>
          <p14:tracePt t="248238" x="4845050" y="2012950"/>
          <p14:tracePt t="248256" x="4826000" y="2012950"/>
          <p14:tracePt t="248272" x="4794250" y="2012950"/>
          <p14:tracePt t="248289" x="4756150" y="2012950"/>
          <p14:tracePt t="248305" x="4699000" y="2012950"/>
          <p14:tracePt t="248322" x="4667250" y="2012950"/>
          <p14:tracePt t="248339" x="4654550" y="2012950"/>
          <p14:tracePt t="248355" x="4641850" y="2012950"/>
          <p14:tracePt t="248469" x="4635500" y="2012950"/>
          <p14:tracePt t="248492" x="4629150" y="2019300"/>
          <p14:tracePt t="248786" x="4610100" y="2032000"/>
          <p14:tracePt t="248795" x="4584700" y="2070100"/>
          <p14:tracePt t="248803" x="4540250" y="2120900"/>
          <p14:tracePt t="248810" x="4495800" y="2216150"/>
          <p14:tracePt t="248827" x="4318000" y="2501900"/>
          <p14:tracePt t="248844" x="4064000" y="2946400"/>
          <p14:tracePt t="248860" x="3797300" y="3371850"/>
          <p14:tracePt t="248877" x="3549650" y="3873500"/>
          <p14:tracePt t="248894" x="3308350" y="4387850"/>
          <p14:tracePt t="248910" x="3105150" y="4876800"/>
          <p14:tracePt t="248927" x="2908300" y="5327650"/>
          <p14:tracePt t="248944" x="2736850" y="5676900"/>
          <p14:tracePt t="248960" x="2584450" y="5962650"/>
          <p14:tracePt t="248977" x="2546350" y="6045200"/>
          <p14:tracePt t="248994" x="2520950" y="6108700"/>
          <p14:tracePt t="249010" x="2520950" y="6134100"/>
          <p14:tracePt t="249027" x="2514600" y="6153150"/>
          <p14:tracePt t="249044" x="2501900" y="6165850"/>
          <p14:tracePt t="249061" x="2495550" y="6172200"/>
          <p14:tracePt t="249077" x="2476500" y="6203950"/>
          <p14:tracePt t="249094" x="2457450" y="6254750"/>
          <p14:tracePt t="249110" x="2425700" y="6356350"/>
          <p14:tracePt t="249127" x="2406650" y="6445250"/>
          <p14:tracePt t="249145" x="2368550" y="6546850"/>
          <p14:tracePt t="249160" x="2362200" y="6591300"/>
          <p14:tracePt t="249177" x="2355850" y="6604000"/>
          <p14:tracePt t="249211" x="2355850" y="6616700"/>
          <p14:tracePt t="249234" x="2349500" y="6623050"/>
          <p14:tracePt t="249570" x="2355850" y="6623050"/>
          <p14:tracePt t="249578" x="2368550" y="6616700"/>
          <p14:tracePt t="249588" x="2387600" y="6597650"/>
          <p14:tracePt t="249605" x="2444750" y="6565900"/>
          <p14:tracePt t="249622" x="2470150" y="6546850"/>
          <p14:tracePt t="249639" x="2489200" y="6527800"/>
          <p14:tracePt t="249656" x="2495550" y="6521450"/>
          <p14:tracePt t="250203" x="2508250" y="6521450"/>
          <p14:tracePt t="250210" x="2540000" y="6521450"/>
          <p14:tracePt t="250217" x="2597150" y="6521450"/>
          <p14:tracePt t="250227" x="2667000" y="6521450"/>
          <p14:tracePt t="250244" x="2851150" y="6502400"/>
          <p14:tracePt t="250261" x="3028950" y="6502400"/>
          <p14:tracePt t="250277" x="3225800" y="6502400"/>
          <p14:tracePt t="250294" x="3333750" y="6502400"/>
          <p14:tracePt t="250311" x="3359150" y="6502400"/>
          <p14:tracePt t="250365" x="3346450" y="6502400"/>
          <p14:tracePt t="250381" x="3340100" y="6502400"/>
          <p14:tracePt t="250388" x="3327400" y="6502400"/>
          <p14:tracePt t="250470" x="3321050" y="6502400"/>
          <p14:tracePt t="250611" x="3314700" y="6502400"/>
          <p14:tracePt t="250686" x="3308350" y="6502400"/>
          <p14:tracePt t="250987" x="3302000" y="6508750"/>
          <p14:tracePt t="251459" x="3295650" y="6508750"/>
          <p14:tracePt t="251550" x="3289300" y="6508750"/>
          <p14:tracePt t="251558" x="3282950" y="6502400"/>
          <p14:tracePt t="251566" x="3276600" y="6496050"/>
          <p14:tracePt t="251582" x="3276600" y="6489700"/>
          <p14:tracePt t="251599" x="3270250" y="6464300"/>
          <p14:tracePt t="251616" x="3270250" y="6400800"/>
          <p14:tracePt t="251633" x="3270250" y="6242050"/>
          <p14:tracePt t="251649" x="3492500" y="5727700"/>
          <p14:tracePt t="251666" x="3822700" y="5194300"/>
          <p14:tracePt t="251683" x="4292600" y="4527550"/>
          <p14:tracePt t="251699" x="4908550" y="3784600"/>
          <p14:tracePt t="251716" x="5416550" y="3149600"/>
          <p14:tracePt t="251733" x="5689600" y="2686050"/>
          <p14:tracePt t="251749" x="5791200" y="2457450"/>
          <p14:tracePt t="251766" x="5822950" y="2324100"/>
          <p14:tracePt t="251783" x="5822950" y="2247900"/>
          <p14:tracePt t="251799" x="5822950" y="2184400"/>
          <p14:tracePt t="251816" x="5816600" y="2127250"/>
          <p14:tracePt t="251833" x="5816600" y="2114550"/>
          <p14:tracePt t="251850" x="5816600" y="2095500"/>
          <p14:tracePt t="251866" x="5816600" y="2089150"/>
          <p14:tracePt t="251884" x="5829300" y="2076450"/>
          <p14:tracePt t="251900" x="5873750" y="2076450"/>
          <p14:tracePt t="251917" x="5937250" y="2076450"/>
          <p14:tracePt t="251933" x="6032500" y="2063750"/>
          <p14:tracePt t="251950" x="6165850" y="2019300"/>
          <p14:tracePt t="251966" x="6299200" y="1949450"/>
          <p14:tracePt t="251983" x="6407150" y="1898650"/>
          <p14:tracePt t="251989" x="6432550" y="1873250"/>
          <p14:tracePt t="252000" x="6438900" y="1873250"/>
          <p14:tracePt t="252016" x="6451600" y="1854200"/>
          <p14:tracePt t="252067" x="6426200" y="1854200"/>
          <p14:tracePt t="252075" x="6426200" y="1860550"/>
          <p14:tracePt t="252083" x="6407150" y="1879600"/>
          <p14:tracePt t="252100" x="6362700" y="1905000"/>
          <p14:tracePt t="252116" x="6324600" y="1930400"/>
          <p14:tracePt t="252133" x="6292850" y="1949450"/>
          <p14:tracePt t="252150" x="6267450" y="1974850"/>
          <p14:tracePt t="252166" x="6248400" y="1993900"/>
          <p14:tracePt t="252183" x="6229350" y="2006600"/>
          <p14:tracePt t="252200" x="6216650" y="2019300"/>
          <p14:tracePt t="252217" x="6203950" y="2025650"/>
          <p14:tracePt t="252233" x="6184900" y="2038350"/>
          <p14:tracePt t="252250" x="6172200" y="2044700"/>
          <p14:tracePt t="252267" x="6159500" y="2044700"/>
          <p14:tracePt t="252283" x="6153150" y="2051050"/>
          <p14:tracePt t="252300" x="6134100" y="2063750"/>
          <p14:tracePt t="252317" x="6134100" y="2070100"/>
          <p14:tracePt t="252365" x="6134100" y="2082800"/>
          <p14:tracePt t="252380" x="6127750" y="2089150"/>
          <p14:tracePt t="252407" x="6121400" y="2095500"/>
          <p14:tracePt t="252427" x="6121400" y="2101850"/>
          <p14:tracePt t="252443" x="6121400" y="2108200"/>
          <p14:tracePt t="252452" x="6115050" y="2114550"/>
          <p14:tracePt t="252468" x="6108700" y="2114550"/>
          <p14:tracePt t="252475" x="6102350" y="2114550"/>
          <p14:tracePt t="252491" x="6096000" y="2114550"/>
          <p14:tracePt t="252702" x="6089650" y="2114550"/>
          <p14:tracePt t="252723" x="6089650" y="2120900"/>
          <p14:tracePt t="252739" x="6083300" y="2127250"/>
          <p14:tracePt t="252942" x="6076950" y="2127250"/>
          <p14:tracePt t="252950" x="6076950" y="2114550"/>
          <p14:tracePt t="252959" x="6076950" y="2108200"/>
          <p14:tracePt t="252967" x="6076950" y="2101850"/>
          <p14:tracePt t="252983" x="6076950" y="2089150"/>
          <p14:tracePt t="253000" x="6076950" y="2057400"/>
          <p14:tracePt t="253017" x="6076950" y="2038350"/>
          <p14:tracePt t="253035" x="6076950" y="2000250"/>
          <p14:tracePt t="253050" x="6076950" y="1974850"/>
          <p14:tracePt t="253067" x="6076950" y="1943100"/>
          <p14:tracePt t="253084" x="6076950" y="1917700"/>
          <p14:tracePt t="253100" x="6064250" y="1860550"/>
          <p14:tracePt t="253117" x="6057900" y="1828800"/>
          <p14:tracePt t="253134" x="6057900" y="1771650"/>
          <p14:tracePt t="253150" x="6032500" y="1720850"/>
          <p14:tracePt t="253167" x="6032500" y="1689100"/>
          <p14:tracePt t="253184" x="6032500" y="1676400"/>
          <p14:tracePt t="253201" x="6032500" y="1670050"/>
          <p14:tracePt t="253217" x="6032500" y="1663700"/>
          <p14:tracePt t="253453" x="6026150" y="1663700"/>
          <p14:tracePt t="253477" x="6026150" y="1682750"/>
          <p14:tracePt t="253485" x="6026150" y="1689100"/>
          <p14:tracePt t="253496" x="6032500" y="1727200"/>
          <p14:tracePt t="253510" x="6083300" y="1778000"/>
          <p14:tracePt t="253527" x="6146800" y="1841500"/>
          <p14:tracePt t="253544" x="6216650" y="1885950"/>
          <p14:tracePt t="253560" x="6235700" y="1898650"/>
          <p14:tracePt t="253577" x="6254750" y="1911350"/>
          <p14:tracePt t="253596" x="6254750" y="1917700"/>
          <p14:tracePt t="253610" x="6273800" y="1936750"/>
          <p14:tracePt t="253627" x="6299200" y="1968500"/>
          <p14:tracePt t="253644" x="6375400" y="2032000"/>
          <p14:tracePt t="253661" x="6502400" y="2114550"/>
          <p14:tracePt t="253677" x="6604000" y="2178050"/>
          <p14:tracePt t="253694" x="6699250" y="2222500"/>
          <p14:tracePt t="253710" x="6731000" y="2247900"/>
          <p14:tracePt t="253727" x="6743700" y="2247900"/>
          <p14:tracePt t="253821" x="6743700" y="2254250"/>
          <p14:tracePt t="254021" x="6731000" y="2254250"/>
          <p14:tracePt t="254054" x="6724650" y="2254250"/>
          <p14:tracePt t="254359" x="6711950" y="2247900"/>
          <p14:tracePt t="254366" x="6711950" y="2241550"/>
          <p14:tracePt t="254375" x="6711950" y="2222500"/>
          <p14:tracePt t="254383" x="6711950" y="2197100"/>
          <p14:tracePt t="254399" x="6711950" y="2120900"/>
          <p14:tracePt t="254416" x="6711950" y="2025650"/>
          <p14:tracePt t="254433" x="6711950" y="1898650"/>
          <p14:tracePt t="254450" x="6711950" y="1803400"/>
          <p14:tracePt t="254468" x="6711950" y="1714500"/>
          <p14:tracePt t="254483" x="6711950" y="1695450"/>
          <p14:tracePt t="254598" x="6711950" y="1689100"/>
          <p14:tracePt t="254607" x="6705600" y="1689100"/>
          <p14:tracePt t="254617" x="6692900" y="1689100"/>
          <p14:tracePt t="254638" x="6692900" y="1701800"/>
          <p14:tracePt t="254855" x="6692900" y="1708150"/>
          <p14:tracePt t="254863" x="6686550" y="1714500"/>
          <p14:tracePt t="254879" x="6680200" y="1720850"/>
          <p14:tracePt t="254919" x="6673850" y="1727200"/>
          <p14:tracePt t="254942" x="6673850" y="1733550"/>
          <p14:tracePt t="254953" x="6673850" y="1739900"/>
          <p14:tracePt t="254969" x="6673850" y="1746250"/>
          <p14:tracePt t="254979" x="6673850" y="1765300"/>
          <p14:tracePt t="254996" x="6673850" y="1879600"/>
          <p14:tracePt t="255013" x="6680200" y="2006600"/>
          <p14:tracePt t="255029" x="6705600" y="2190750"/>
          <p14:tracePt t="255046" x="6731000" y="2368550"/>
          <p14:tracePt t="255063" x="6731000" y="2546350"/>
          <p14:tracePt t="255079" x="6705600" y="2762250"/>
          <p14:tracePt t="255096" x="6635750" y="2959100"/>
          <p14:tracePt t="255113" x="6559550" y="3181350"/>
          <p14:tracePt t="255129" x="6483350" y="3397250"/>
          <p14:tracePt t="255146" x="6400800" y="3600450"/>
          <p14:tracePt t="255164" x="6280150" y="3873500"/>
          <p14:tracePt t="255179" x="6178550" y="4051300"/>
          <p14:tracePt t="255196" x="6102350" y="4184650"/>
          <p14:tracePt t="255213" x="6045200" y="4330700"/>
          <p14:tracePt t="255229" x="5975350" y="4476750"/>
          <p14:tracePt t="255246" x="5918200" y="4629150"/>
          <p14:tracePt t="255263" x="5842000" y="4762500"/>
          <p14:tracePt t="255280" x="5772150" y="4889500"/>
          <p14:tracePt t="255296" x="5708650" y="5003800"/>
          <p14:tracePt t="255313" x="5670550" y="5105400"/>
          <p14:tracePt t="255330" x="5632450" y="5200650"/>
          <p14:tracePt t="255349" x="5607050" y="5308600"/>
          <p14:tracePt t="255363" x="5588000" y="5435600"/>
          <p14:tracePt t="255379" x="5543550" y="5543550"/>
          <p14:tracePt t="255396" x="5486400" y="5619750"/>
          <p14:tracePt t="255413" x="5397500" y="5708650"/>
          <p14:tracePt t="255430" x="5308600" y="5784850"/>
          <p14:tracePt t="255446" x="5194300" y="5873750"/>
          <p14:tracePt t="255463" x="5022850" y="5962650"/>
          <p14:tracePt t="255480" x="4718050" y="6096000"/>
          <p14:tracePt t="255496" x="4311650" y="6273800"/>
          <p14:tracePt t="255504" x="4114800" y="6350000"/>
          <p14:tracePt t="255513" x="3937000" y="6407150"/>
          <p14:tracePt t="255530" x="3695700" y="6521450"/>
          <p14:tracePt t="255547" x="3581400" y="6572250"/>
          <p14:tracePt t="255563" x="3536950" y="6591300"/>
          <p14:tracePt t="255653" x="3524250" y="6591300"/>
          <p14:tracePt t="255669" x="3517900" y="6591300"/>
          <p14:tracePt t="255692" x="3511550" y="6591300"/>
          <p14:tracePt t="255704" x="3505200" y="6597650"/>
          <p14:tracePt t="255721" x="3492500" y="6604000"/>
          <p14:tracePt t="255726" x="3486150" y="6604000"/>
          <p14:tracePt t="255736" x="3479800" y="6604000"/>
          <p14:tracePt t="255748" x="3460750" y="6604000"/>
          <p14:tracePt t="255764" x="3435350" y="6604000"/>
          <p14:tracePt t="255780" x="3397250" y="6604000"/>
          <p14:tracePt t="255797" x="3390900" y="6604000"/>
          <p14:tracePt t="255895" x="3384550" y="6604000"/>
          <p14:tracePt t="255903" x="3365500" y="6604000"/>
          <p14:tracePt t="255920" x="3359150" y="6604000"/>
          <p14:tracePt t="255930" x="3346450" y="6604000"/>
          <p14:tracePt t="255947" x="3289300" y="6604000"/>
          <p14:tracePt t="255964" x="3143250" y="6604000"/>
          <p14:tracePt t="255980" x="3041650" y="6591300"/>
          <p14:tracePt t="255997" x="2946400" y="6584950"/>
          <p14:tracePt t="256006" x="2921000" y="6578600"/>
          <p14:tracePt t="256013" x="2901950" y="6578600"/>
          <p14:tracePt t="256030" x="2882900" y="6565900"/>
          <p14:tracePt t="256101" x="2876550" y="6565900"/>
          <p14:tracePt t="256125" x="2882900" y="6553200"/>
          <p14:tracePt t="256135" x="2921000" y="6553200"/>
          <p14:tracePt t="256140" x="2952750" y="6553200"/>
          <p14:tracePt t="256153" x="3016250" y="6553200"/>
          <p14:tracePt t="256164" x="3105150" y="6553200"/>
          <p14:tracePt t="256180" x="3168650" y="6553200"/>
          <p14:tracePt t="256197" x="3194050" y="6553200"/>
          <p14:tracePt t="256214" x="3206750" y="6540500"/>
          <p14:tracePt t="256294" x="3206750" y="6534150"/>
          <p14:tracePt t="256303" x="3200400" y="6527800"/>
          <p14:tracePt t="256309" x="3187700" y="6515100"/>
          <p14:tracePt t="256320" x="3181350" y="6515100"/>
          <p14:tracePt t="256330" x="3168650" y="6508750"/>
          <p14:tracePt t="256347" x="3155950" y="6502400"/>
          <p14:tracePt t="256364" x="3143250" y="6496050"/>
          <p14:tracePt t="256472" x="3143250" y="6489700"/>
          <p14:tracePt t="256480" x="3162300" y="6489700"/>
          <p14:tracePt t="256489" x="3187700" y="6489700"/>
          <p14:tracePt t="256497" x="3200400" y="6489700"/>
          <p14:tracePt t="256514" x="3232150" y="6489700"/>
          <p14:tracePt t="256531" x="3251200" y="6489700"/>
          <p14:tracePt t="257344" x="3257550" y="6489700"/>
          <p14:tracePt t="257349" x="3263900" y="6483350"/>
          <p14:tracePt t="257358" x="3270250" y="6483350"/>
          <p14:tracePt t="257368" x="3282950" y="6483350"/>
          <p14:tracePt t="257384" x="3340100" y="6477000"/>
          <p14:tracePt t="257401" x="3397250" y="6477000"/>
          <p14:tracePt t="257418" x="3429000" y="6464300"/>
          <p14:tracePt t="257434" x="3435350" y="6457950"/>
          <p14:tracePt t="257616" x="3441700" y="6451600"/>
          <p14:tracePt t="257624" x="3448050" y="6451600"/>
          <p14:tracePt t="257648" x="3448050" y="6445250"/>
          <p14:tracePt t="257657" x="3454400" y="6438900"/>
          <p14:tracePt t="257688" x="3460750" y="6438900"/>
          <p14:tracePt t="257726" x="3467100" y="6438900"/>
          <p14:tracePt t="257733" x="3473450" y="6438900"/>
          <p14:tracePt t="257741" x="3479800" y="6432550"/>
          <p14:tracePt t="257766" x="3492500" y="6432550"/>
          <p14:tracePt t="257777" x="3498850" y="6432550"/>
          <p14:tracePt t="257802" x="3505200" y="6432550"/>
          <p14:tracePt t="257811" x="3517900" y="6432550"/>
          <p14:tracePt t="257825" x="3530600" y="6432550"/>
          <p14:tracePt t="257835" x="3549650" y="6432550"/>
          <p14:tracePt t="257853" x="3587750" y="6413500"/>
          <p14:tracePt t="257868" x="3638550" y="6400800"/>
          <p14:tracePt t="257885" x="3670300" y="6394450"/>
          <p14:tracePt t="257901" x="3702050" y="6375400"/>
          <p14:tracePt t="257918" x="3727450" y="6369050"/>
          <p14:tracePt t="258073" x="3727450" y="6362700"/>
          <p14:tracePt t="258090" x="3727450" y="6356350"/>
          <p14:tracePt t="258105" x="3727450" y="6350000"/>
          <p14:tracePt t="258112" x="3727450" y="6337300"/>
          <p14:tracePt t="258118" x="3727450" y="6330950"/>
          <p14:tracePt t="258135" x="3727450" y="6318250"/>
          <p14:tracePt t="258152" x="3727450" y="6299200"/>
          <p14:tracePt t="258168" x="3733800" y="6280150"/>
          <p14:tracePt t="258185" x="3733800" y="6267450"/>
          <p14:tracePt t="258202" x="3733800" y="6248400"/>
          <p14:tracePt t="258218" x="3733800" y="6235700"/>
          <p14:tracePt t="258235" x="3733800" y="6229350"/>
          <p14:tracePt t="258252" x="3733800" y="6216650"/>
          <p14:tracePt t="258268" x="3733800" y="6203950"/>
          <p14:tracePt t="258285" x="3733800" y="6197600"/>
          <p14:tracePt t="258694" x="3727450" y="6184900"/>
          <p14:tracePt t="258873" x="3727450" y="6178550"/>
          <p14:tracePt t="258890" x="3727450" y="6172200"/>
          <p14:tracePt t="258904" x="3727450" y="6165850"/>
          <p14:tracePt t="258910" x="3727450" y="6159500"/>
          <p14:tracePt t="258942" x="3721100" y="6146800"/>
          <p14:tracePt t="258958" x="3721100" y="6140450"/>
          <p14:tracePt t="259057" x="3721100" y="6134100"/>
          <p14:tracePt t="259062" x="3714750" y="6115050"/>
          <p14:tracePt t="259077" x="3708400" y="6102350"/>
          <p14:tracePt t="259087" x="3689350" y="6076950"/>
          <p14:tracePt t="259097" x="3689350" y="6051550"/>
          <p14:tracePt t="259114" x="3676650" y="5988050"/>
          <p14:tracePt t="259130" x="3644900" y="5861050"/>
          <p14:tracePt t="259147" x="3619500" y="5702300"/>
          <p14:tracePt t="259164" x="3600450" y="5499100"/>
          <p14:tracePt t="259181" x="3422650" y="4870450"/>
          <p14:tracePt t="259197" x="3276600" y="4356100"/>
          <p14:tracePt t="259214" x="3149600" y="3924300"/>
          <p14:tracePt t="259231" x="2984500" y="3517900"/>
          <p14:tracePt t="259247" x="2787650" y="3143250"/>
          <p14:tracePt t="259264" x="2590800" y="2857500"/>
          <p14:tracePt t="259281" x="2470150" y="2692400"/>
          <p14:tracePt t="259298" x="2425700" y="2565400"/>
          <p14:tracePt t="259315" x="2387600" y="2463800"/>
          <p14:tracePt t="259331" x="2368550" y="2387600"/>
          <p14:tracePt t="259348" x="2362200" y="2317750"/>
          <p14:tracePt t="259366" x="2355850" y="2279650"/>
          <p14:tracePt t="259381" x="2355850" y="2241550"/>
          <p14:tracePt t="259398" x="2355850" y="2228850"/>
          <p14:tracePt t="259414" x="2355850" y="2216150"/>
          <p14:tracePt t="259431" x="2349500" y="2203450"/>
          <p14:tracePt t="259559" x="2349500" y="2190750"/>
          <p14:tracePt t="259577" x="2349500" y="2184400"/>
          <p14:tracePt t="259586" x="2349500" y="2178050"/>
          <p14:tracePt t="259591" x="2349500" y="2171700"/>
          <p14:tracePt t="259599" x="2349500" y="2152650"/>
          <p14:tracePt t="259614" x="2349500" y="2101850"/>
          <p14:tracePt t="259631" x="2349500" y="2025650"/>
          <p14:tracePt t="259648" x="2349500" y="1924050"/>
          <p14:tracePt t="259664" x="2336800" y="1841500"/>
          <p14:tracePt t="259681" x="2330450" y="1809750"/>
          <p14:tracePt t="259698" x="2324100" y="1765300"/>
          <p14:tracePt t="259714" x="2311400" y="1758950"/>
          <p14:tracePt t="259731" x="2305050" y="1746250"/>
          <p14:tracePt t="259774" x="2298700" y="1746250"/>
          <p14:tracePt t="259799" x="2286000" y="1746250"/>
          <p14:tracePt t="259833" x="2273300" y="1746250"/>
          <p14:tracePt t="259849" x="2266950" y="1746250"/>
          <p14:tracePt t="259865" x="2260600" y="1746250"/>
          <p14:tracePt t="259881" x="2254250" y="1746250"/>
          <p14:tracePt t="259889" x="2247900" y="1746250"/>
          <p14:tracePt t="259898" x="2241550" y="1746250"/>
          <p14:tracePt t="259915" x="2228850" y="1746250"/>
          <p14:tracePt t="260287" x="2241550" y="1746250"/>
          <p14:tracePt t="260295" x="2260600" y="1746250"/>
          <p14:tracePt t="260303" x="2266950" y="1758950"/>
          <p14:tracePt t="260367" x="2273300" y="1758950"/>
          <p14:tracePt t="260391" x="2279650" y="1758950"/>
          <p14:tracePt t="260401" x="2286000" y="1771650"/>
          <p14:tracePt t="260406" x="2317750" y="1790700"/>
          <p14:tracePt t="260418" x="2343150" y="1803400"/>
          <p14:tracePt t="260428" x="2387600" y="1835150"/>
          <p14:tracePt t="260444" x="2514600" y="1911350"/>
          <p14:tracePt t="260461" x="2660650" y="1968500"/>
          <p14:tracePt t="260478" x="2851150" y="2044700"/>
          <p14:tracePt t="260494" x="2908300" y="2063750"/>
          <p14:tracePt t="260511" x="2946400" y="2070100"/>
          <p14:tracePt t="260860" x="2952750" y="2070100"/>
          <p14:tracePt t="260863" x="2971800" y="2070100"/>
          <p14:tracePt t="260873" x="3003550" y="2070100"/>
          <p14:tracePt t="260883" x="3041650" y="2082800"/>
          <p14:tracePt t="260900" x="3117850" y="2165350"/>
          <p14:tracePt t="260917" x="3130550" y="2260600"/>
          <p14:tracePt t="260936" x="3098800" y="2457450"/>
          <p14:tracePt t="261223" x="3092450" y="2457450"/>
          <p14:tracePt t="261234" x="3092450" y="2451100"/>
          <p14:tracePt t="261239" x="3086100" y="2451100"/>
          <p14:tracePt t="261247" x="3079750" y="2451100"/>
          <p14:tracePt t="261271" x="3073400" y="2451100"/>
          <p14:tracePt t="261288" x="3073400" y="2444750"/>
          <p14:tracePt t="261304" x="3073400" y="2438400"/>
          <p14:tracePt t="261314" x="3079750" y="2432050"/>
          <p14:tracePt t="261353" x="3086100" y="2432050"/>
          <p14:tracePt t="261375" x="3086100" y="2419350"/>
          <p14:tracePt t="261387" x="3092450" y="2419350"/>
          <p14:tracePt t="261390" x="3092450" y="2400300"/>
          <p14:tracePt t="261403" x="3105150" y="2387600"/>
          <p14:tracePt t="261414" x="3111500" y="2381250"/>
          <p14:tracePt t="261430" x="3124200" y="2324100"/>
          <p14:tracePt t="261447" x="3136900" y="2286000"/>
          <p14:tracePt t="261464" x="3168650" y="2235200"/>
          <p14:tracePt t="261480" x="3181350" y="2171700"/>
          <p14:tracePt t="261497" x="3213100" y="2101850"/>
          <p14:tracePt t="261505" x="3219450" y="2076450"/>
          <p14:tracePt t="261514" x="3244850" y="2038350"/>
          <p14:tracePt t="261531" x="3295650" y="1962150"/>
          <p14:tracePt t="261547" x="3359150" y="1879600"/>
          <p14:tracePt t="261564" x="3429000" y="1784350"/>
          <p14:tracePt t="261580" x="3530600" y="1670050"/>
          <p14:tracePt t="261598" x="3663950" y="1524000"/>
          <p14:tracePt t="261614" x="3714750" y="1447800"/>
          <p14:tracePt t="261631" x="3746500" y="1403350"/>
          <p14:tracePt t="261648" x="3752850" y="1403350"/>
          <p14:tracePt t="261664" x="3752850" y="1384300"/>
          <p14:tracePt t="261681" x="3752850" y="1365250"/>
          <p14:tracePt t="261697" x="3752850" y="1352550"/>
          <p14:tracePt t="261714" x="3752850" y="1346200"/>
          <p14:tracePt t="261730" x="3752850" y="1333500"/>
          <p14:tracePt t="261747" x="3752850" y="1308100"/>
          <p14:tracePt t="261764" x="3727450" y="1289050"/>
          <p14:tracePt t="261780" x="3663950" y="1244600"/>
          <p14:tracePt t="261800" x="3543300" y="1149350"/>
          <p14:tracePt t="261816" x="3479800" y="1104900"/>
          <p14:tracePt t="261831" x="3422650" y="1079500"/>
          <p14:tracePt t="261847" x="3365500" y="1054100"/>
          <p14:tracePt t="261864" x="3321050" y="1035050"/>
          <p14:tracePt t="261881" x="3282950" y="1016000"/>
          <p14:tracePt t="261897" x="3270250" y="1016000"/>
          <p14:tracePt t="261914" x="3263900" y="1016000"/>
          <p14:tracePt t="261984" x="3270250" y="1016000"/>
          <p14:tracePt t="261992" x="3295650" y="1016000"/>
          <p14:tracePt t="262001" x="3327400" y="1028700"/>
          <p14:tracePt t="262014" x="3378200" y="1035050"/>
          <p14:tracePt t="262031" x="3403600" y="1041400"/>
          <p14:tracePt t="262079" x="3371850" y="1041400"/>
          <p14:tracePt t="262088" x="3321050" y="1028700"/>
          <p14:tracePt t="262097" x="3244850" y="1009650"/>
          <p14:tracePt t="262115" x="3124200" y="984250"/>
          <p14:tracePt t="262131" x="3041650" y="971550"/>
          <p14:tracePt t="262147" x="2997200" y="971550"/>
          <p14:tracePt t="262207" x="3060700" y="984250"/>
          <p14:tracePt t="262219" x="3105150" y="1003300"/>
          <p14:tracePt t="262223" x="3168650" y="1035050"/>
          <p14:tracePt t="262231" x="3225800" y="1041400"/>
          <p14:tracePt t="262248" x="3295650" y="1066800"/>
          <p14:tracePt t="262264" x="3340100" y="1073150"/>
          <p14:tracePt t="262321" x="3346450" y="1073150"/>
          <p14:tracePt t="262337" x="3340100" y="1073150"/>
          <p14:tracePt t="262343" x="3327400" y="1073150"/>
          <p14:tracePt t="262354" x="3314700" y="1073150"/>
          <p14:tracePt t="262365" x="3295650" y="1073150"/>
          <p14:tracePt t="262381" x="3289300" y="1066800"/>
          <p14:tracePt t="262418" x="3282950" y="1066800"/>
          <p14:tracePt t="262431" x="3295650" y="1079500"/>
          <p14:tracePt t="262439" x="3346450" y="1104900"/>
          <p14:tracePt t="262448" x="3378200" y="1111250"/>
          <p14:tracePt t="262465" x="3492500" y="1143000"/>
          <p14:tracePt t="262481" x="3549650" y="1149350"/>
          <p14:tracePt t="262498" x="3587750" y="1155700"/>
          <p14:tracePt t="262552" x="3562350" y="1155700"/>
          <p14:tracePt t="262564" x="3543300" y="1155700"/>
          <p14:tracePt t="262572" x="3517900" y="1155700"/>
          <p14:tracePt t="262581" x="3498850" y="1155700"/>
          <p14:tracePt t="262600" x="3454400" y="1136650"/>
          <p14:tracePt t="262615" x="3403600" y="1130300"/>
          <p14:tracePt t="262631" x="3390900" y="1130300"/>
          <p14:tracePt t="262672" x="3384550" y="1130300"/>
          <p14:tracePt t="262696" x="3371850" y="1130300"/>
          <p14:tracePt t="262712" x="3359150" y="1130300"/>
          <p14:tracePt t="262722" x="3352800" y="1130300"/>
          <p14:tracePt t="262732" x="3340100" y="1130300"/>
          <p14:tracePt t="262748" x="3308350" y="1136650"/>
          <p14:tracePt t="262765" x="3282950" y="1149350"/>
          <p14:tracePt t="262782" x="3257550" y="1168400"/>
          <p14:tracePt t="262799" x="3175000" y="1219200"/>
          <p14:tracePt t="262815" x="3079750" y="1289050"/>
          <p14:tracePt t="262831" x="2952750" y="1384300"/>
          <p14:tracePt t="262848" x="2806700" y="1498600"/>
          <p14:tracePt t="262865" x="2692400" y="1625600"/>
          <p14:tracePt t="262882" x="2559050" y="1765300"/>
          <p14:tracePt t="262898" x="2451100" y="1866900"/>
          <p14:tracePt t="262915" x="2362200" y="1981200"/>
          <p14:tracePt t="262932" x="2279650" y="2089150"/>
          <p14:tracePt t="262948" x="2222500" y="2171700"/>
          <p14:tracePt t="262965" x="2203450" y="2222500"/>
          <p14:tracePt t="262982" x="2203450" y="2254250"/>
          <p14:tracePt t="262998" x="2190750" y="2273300"/>
          <p14:tracePt t="263015" x="2171700" y="2317750"/>
          <p14:tracePt t="263032" x="2146300" y="2362200"/>
          <p14:tracePt t="263048" x="2114550" y="2413000"/>
          <p14:tracePt t="263065" x="2076450" y="2476500"/>
          <p14:tracePt t="263082" x="2051050" y="2540000"/>
          <p14:tracePt t="263098" x="2019300" y="2603500"/>
          <p14:tracePt t="263115" x="2006600" y="2673350"/>
          <p14:tracePt t="263132" x="1981200" y="2724150"/>
          <p14:tracePt t="263149" x="1981200" y="2743200"/>
          <p14:tracePt t="263165" x="1974850" y="2762250"/>
          <p14:tracePt t="263182" x="1968500" y="2768600"/>
          <p14:tracePt t="263202" x="1968500" y="2774950"/>
          <p14:tracePt t="263215" x="1962150" y="2781300"/>
          <p14:tracePt t="263232" x="1955800" y="2787650"/>
          <p14:tracePt t="263280" x="1955800" y="2794000"/>
          <p14:tracePt t="264515" x="1949450" y="2794000"/>
          <p14:tracePt t="264521" x="1936750" y="2819400"/>
          <p14:tracePt t="264531" x="1936750" y="2838450"/>
          <p14:tracePt t="264543" x="1936750" y="2863850"/>
          <p14:tracePt t="264560" x="1936750" y="2876550"/>
          <p14:tracePt t="264577" x="1936750" y="2889250"/>
          <p14:tracePt t="264594" x="1936750" y="2895600"/>
          <p14:tracePt t="264610" x="1936750" y="2901950"/>
          <p14:tracePt t="264644" x="1936750" y="2908300"/>
          <p14:tracePt t="264669" x="1936750" y="2914650"/>
          <p14:tracePt t="264701" x="1936750" y="2921000"/>
          <p14:tracePt t="264794" x="1930400" y="2927350"/>
          <p14:tracePt t="264892" x="1930400" y="2940050"/>
          <p14:tracePt t="264910" x="1924050" y="2940050"/>
          <p14:tracePt t="264923" x="1924050" y="2946400"/>
          <p14:tracePt t="264931" x="1911350" y="2959100"/>
          <p14:tracePt t="264943" x="1898650" y="3009900"/>
          <p14:tracePt t="264960" x="1854200" y="3124200"/>
          <p14:tracePt t="264977" x="1778000" y="3289300"/>
          <p14:tracePt t="264994" x="1708150" y="3454400"/>
          <p14:tracePt t="265011" x="1644650" y="3625850"/>
          <p14:tracePt t="265019" x="1638300" y="3702050"/>
          <p14:tracePt t="265027" x="1619250" y="3778250"/>
          <p14:tracePt t="265044" x="1612900" y="3937000"/>
          <p14:tracePt t="265061" x="1612900" y="4102100"/>
          <p14:tracePt t="265077" x="1612900" y="4286250"/>
          <p14:tracePt t="265094" x="1631950" y="4445000"/>
          <p14:tracePt t="265110" x="1670050" y="4578350"/>
          <p14:tracePt t="265128" x="1739900" y="4730750"/>
          <p14:tracePt t="265144" x="1778000" y="4787900"/>
          <p14:tracePt t="265160" x="1790700" y="4832350"/>
          <p14:tracePt t="265177" x="1809750" y="4864100"/>
          <p14:tracePt t="265194" x="1809750" y="4883150"/>
          <p14:tracePt t="265210" x="1809750" y="4895850"/>
          <p14:tracePt t="265227" x="1816100" y="4908550"/>
          <p14:tracePt t="265244" x="1828800" y="4927600"/>
          <p14:tracePt t="265260" x="1860550" y="4965700"/>
          <p14:tracePt t="265277" x="1917700" y="5022850"/>
          <p14:tracePt t="265294" x="1993900" y="5080000"/>
          <p14:tracePt t="265311" x="2057400" y="5143500"/>
          <p14:tracePt t="265328" x="2165350" y="5207000"/>
          <p14:tracePt t="265344" x="2311400" y="5276850"/>
          <p14:tracePt t="265361" x="2387600" y="5295900"/>
          <p14:tracePt t="265377" x="2425700" y="5302250"/>
          <p14:tracePt t="265394" x="2444750" y="5308600"/>
          <p14:tracePt t="265411" x="2463800" y="5314950"/>
          <p14:tracePt t="265427" x="2476500" y="5327650"/>
          <p14:tracePt t="265444" x="2501900" y="5334000"/>
          <p14:tracePt t="265461" x="2520950" y="5334000"/>
          <p14:tracePt t="265477" x="2540000" y="5334000"/>
          <p14:tracePt t="265494" x="2559050" y="5334000"/>
          <p14:tracePt t="265501" x="2571750" y="5334000"/>
          <p14:tracePt t="265512" x="2590800" y="5327650"/>
          <p14:tracePt t="265528" x="2609850" y="5168900"/>
          <p14:tracePt t="265544" x="2609850" y="4997450"/>
          <p14:tracePt t="265561" x="2571750" y="4819650"/>
          <p14:tracePt t="265578" x="2457450" y="4603750"/>
          <p14:tracePt t="265594" x="2241550" y="4362450"/>
          <p14:tracePt t="265611" x="1955800" y="4076700"/>
          <p14:tracePt t="265628" x="1879600" y="3968750"/>
          <p14:tracePt t="265644" x="1879600" y="3917950"/>
          <p14:tracePt t="265661" x="1943100" y="3841750"/>
          <p14:tracePt t="265678" x="2032000" y="3778250"/>
          <p14:tracePt t="265694" x="2114550" y="3733800"/>
          <p14:tracePt t="265713" x="2184400" y="3708400"/>
          <p14:tracePt t="265728" x="2197100" y="3702050"/>
          <p14:tracePt t="265744" x="2209800" y="3702050"/>
          <p14:tracePt t="265761" x="2266950" y="3721100"/>
          <p14:tracePt t="265778" x="2349500" y="3740150"/>
          <p14:tracePt t="265794" x="2501900" y="3784600"/>
          <p14:tracePt t="265811" x="2609850" y="3797300"/>
          <p14:tracePt t="265828" x="2641600" y="3803650"/>
          <p14:tracePt t="265844" x="2654300" y="3803650"/>
          <p14:tracePt t="265948" x="2635250" y="3803650"/>
          <p14:tracePt t="265955" x="2571750" y="3803650"/>
          <p14:tracePt t="265961" x="2495550" y="3784600"/>
          <p14:tracePt t="265978" x="2311400" y="3727450"/>
          <p14:tracePt t="265994" x="2108200" y="3644900"/>
          <p14:tracePt t="266011" x="1943100" y="3536950"/>
          <p14:tracePt t="266028" x="1778000" y="3371850"/>
          <p14:tracePt t="266045" x="1670050" y="3200400"/>
          <p14:tracePt t="266061" x="1619250" y="3048000"/>
          <p14:tracePt t="266078" x="1619250" y="2901950"/>
          <p14:tracePt t="266095" x="1638300" y="2800350"/>
          <p14:tracePt t="266113" x="1695450" y="2743200"/>
          <p14:tracePt t="266129" x="1778000" y="2711450"/>
          <p14:tracePt t="266145" x="1828800" y="2692400"/>
          <p14:tracePt t="266161" x="1873250" y="2686050"/>
          <p14:tracePt t="266178" x="1924050" y="2660650"/>
          <p14:tracePt t="266195" x="1968500" y="2641600"/>
          <p14:tracePt t="266211" x="2025650" y="2616200"/>
          <p14:tracePt t="266228" x="2057400" y="2603500"/>
          <p14:tracePt t="266245" x="2063750" y="2597150"/>
          <p14:tracePt t="266261" x="2063750" y="2590800"/>
          <p14:tracePt t="266412" x="2057400" y="2590800"/>
          <p14:tracePt t="266429" x="2057400" y="2597150"/>
          <p14:tracePt t="266438" x="2057400" y="2603500"/>
          <p14:tracePt t="266445" x="2057400" y="2609850"/>
          <p14:tracePt t="266461" x="2057400" y="2622550"/>
          <p14:tracePt t="266478" x="2057400" y="2635250"/>
          <p14:tracePt t="266495" x="2063750" y="2647950"/>
          <p14:tracePt t="266502" x="2082800" y="2654300"/>
          <p14:tracePt t="266512" x="2127250" y="2667000"/>
          <p14:tracePt t="266529" x="2152650" y="2673350"/>
          <p14:tracePt t="266545" x="2247900" y="2711450"/>
          <p14:tracePt t="266562" x="2286000" y="2743200"/>
          <p14:tracePt t="266579" x="2381250" y="2794000"/>
          <p14:tracePt t="266595" x="2470150" y="2863850"/>
          <p14:tracePt t="266612" x="2565400" y="2946400"/>
          <p14:tracePt t="266628" x="2705100" y="3060700"/>
          <p14:tracePt t="266645" x="2819400" y="3168650"/>
          <p14:tracePt t="266662" x="2901950" y="3263900"/>
          <p14:tracePt t="266679" x="2940050" y="3340100"/>
          <p14:tracePt t="266695" x="2952750" y="3397250"/>
          <p14:tracePt t="266714" x="2959100" y="3479800"/>
          <p14:tracePt t="266728" x="2971800" y="3536950"/>
          <p14:tracePt t="266745" x="2978150" y="3587750"/>
          <p14:tracePt t="266763" x="2978150" y="3625850"/>
          <p14:tracePt t="266780" x="2978150" y="3651250"/>
          <p14:tracePt t="266795" x="2978150" y="3676650"/>
          <p14:tracePt t="266812" x="2978150" y="3689350"/>
          <p14:tracePt t="266828" x="2971800" y="3702050"/>
          <p14:tracePt t="266845" x="2952750" y="3708400"/>
          <p14:tracePt t="266862" x="2927350" y="3708400"/>
          <p14:tracePt t="266879" x="2895600" y="3708400"/>
          <p14:tracePt t="266896" x="2806700" y="3689350"/>
          <p14:tracePt t="266914" x="2578100" y="3511550"/>
          <p14:tracePt t="266929" x="2387600" y="3327400"/>
          <p14:tracePt t="266946" x="2235200" y="3194050"/>
          <p14:tracePt t="266962" x="2133600" y="3086100"/>
          <p14:tracePt t="266979" x="2051050" y="2978150"/>
          <p14:tracePt t="266995" x="1968500" y="2832100"/>
          <p14:tracePt t="267012" x="1879600" y="2686050"/>
          <p14:tracePt t="267029" x="1841500" y="2540000"/>
          <p14:tracePt t="267045" x="1797050" y="2400300"/>
          <p14:tracePt t="267062" x="1771650" y="2266950"/>
          <p14:tracePt t="267079" x="1771650" y="2133600"/>
          <p14:tracePt t="267097" x="1784350" y="2012950"/>
          <p14:tracePt t="267112" x="1841500" y="1898650"/>
          <p14:tracePt t="267129" x="1955800" y="1746250"/>
          <p14:tracePt t="267145" x="2063750" y="1695450"/>
          <p14:tracePt t="267162" x="2235200" y="1689100"/>
          <p14:tracePt t="267179" x="2444750" y="1689100"/>
          <p14:tracePt t="267195" x="2673350" y="1708150"/>
          <p14:tracePt t="267212" x="2882900" y="1771650"/>
          <p14:tracePt t="267229" x="3048000" y="1860550"/>
          <p14:tracePt t="267246" x="3175000" y="1949450"/>
          <p14:tracePt t="267262" x="3270250" y="2089150"/>
          <p14:tracePt t="267279" x="3346450" y="2266950"/>
          <p14:tracePt t="267296" x="3384550" y="2489200"/>
          <p14:tracePt t="267313" x="3384550" y="2889250"/>
          <p14:tracePt t="267329" x="3384550" y="3003550"/>
          <p14:tracePt t="267346" x="3282950" y="3371850"/>
          <p14:tracePt t="267363" x="3175000" y="3562350"/>
          <p14:tracePt t="267379" x="3060700" y="3721100"/>
          <p14:tracePt t="267396" x="2946400" y="3816350"/>
          <p14:tracePt t="267412" x="2800350" y="3867150"/>
          <p14:tracePt t="267429" x="2692400" y="3867150"/>
          <p14:tracePt t="267446" x="2654300" y="3867150"/>
          <p14:tracePt t="267463" x="2616200" y="3810000"/>
          <p14:tracePt t="267479" x="2584450" y="3733800"/>
          <p14:tracePt t="267496" x="2584450" y="3575050"/>
          <p14:tracePt t="267512" x="2616200" y="3403600"/>
          <p14:tracePt t="267518" x="2641600" y="3314700"/>
          <p14:tracePt t="267529" x="2730500" y="3136900"/>
          <p14:tracePt t="267546" x="2832100" y="3009900"/>
          <p14:tracePt t="267563" x="2990850" y="2914650"/>
          <p14:tracePt t="267580" x="3213100" y="2889250"/>
          <p14:tracePt t="267596" x="3498850" y="2889250"/>
          <p14:tracePt t="267612" x="3727450" y="2927350"/>
          <p14:tracePt t="267629" x="3911600" y="2978150"/>
          <p14:tracePt t="267646" x="4019550" y="3035300"/>
          <p14:tracePt t="267663" x="4064000" y="3105150"/>
          <p14:tracePt t="267680" x="4070350" y="3213100"/>
          <p14:tracePt t="267696" x="4070350" y="3359150"/>
          <p14:tracePt t="267712" x="4044950" y="3511550"/>
          <p14:tracePt t="267729" x="4000500" y="3708400"/>
          <p14:tracePt t="267746" x="3987800" y="3816350"/>
          <p14:tracePt t="267762" x="3968750" y="3905250"/>
          <p14:tracePt t="267779" x="3962400" y="4013200"/>
          <p14:tracePt t="267796" x="3937000" y="4121150"/>
          <p14:tracePt t="267813" x="3930650" y="4210050"/>
          <p14:tracePt t="267829" x="3905250" y="4273550"/>
          <p14:tracePt t="267846" x="3898900" y="4298950"/>
          <p14:tracePt t="267863" x="3892550" y="4311650"/>
          <p14:tracePt t="267880" x="3892550" y="4318000"/>
          <p14:tracePt t="267935" x="3892550" y="4343400"/>
          <p14:tracePt t="267942" x="3879850" y="4356100"/>
          <p14:tracePt t="267949" x="3879850" y="4387850"/>
          <p14:tracePt t="267963" x="3879850" y="4438650"/>
          <p14:tracePt t="267980" x="3873500" y="4495800"/>
          <p14:tracePt t="267996" x="3867150" y="4514850"/>
          <p14:tracePt t="268013" x="3867150" y="4572000"/>
          <p14:tracePt t="268022" x="3867150" y="4584700"/>
          <p14:tracePt t="268029" x="3867150" y="4591050"/>
          <p14:tracePt t="268046" x="3867150" y="4616450"/>
          <p14:tracePt t="268080" x="3867150" y="4629150"/>
          <p14:tracePt t="268099" x="3752850" y="4673600"/>
          <p14:tracePt t="268113" x="3575050" y="4673600"/>
          <p14:tracePt t="268130" x="3435350" y="4654550"/>
          <p14:tracePt t="268146" x="3397250" y="4622800"/>
          <p14:tracePt t="268275" x="3390900" y="4622800"/>
          <p14:tracePt t="268306" x="3378200" y="4629150"/>
          <p14:tracePt t="268322" x="3371850" y="4635500"/>
          <p14:tracePt t="268405" x="3365500" y="4641850"/>
          <p14:tracePt t="268543" x="3359150" y="4648200"/>
          <p14:tracePt t="268554" x="3352800" y="4654550"/>
          <p14:tracePt t="268562" x="3352800" y="4660900"/>
          <p14:tracePt t="268570" x="3346450" y="4660900"/>
          <p14:tracePt t="268580" x="3346450" y="4673600"/>
          <p14:tracePt t="268597" x="3333750" y="4692650"/>
          <p14:tracePt t="268613" x="3321050" y="4718050"/>
          <p14:tracePt t="268630" x="3263900" y="4787900"/>
          <p14:tracePt t="268647" x="2959100" y="5022850"/>
          <p14:tracePt t="268663" x="2362200" y="5378450"/>
          <p14:tracePt t="268680" x="1752600" y="5721350"/>
          <p14:tracePt t="268699" x="1174750" y="6064250"/>
          <p14:tracePt t="268713" x="1060450" y="6153150"/>
          <p14:tracePt t="268730" x="1003300" y="6216650"/>
          <p14:tracePt t="268747" x="977900" y="6280150"/>
          <p14:tracePt t="268763" x="958850" y="6318250"/>
          <p14:tracePt t="268780" x="958850" y="6337300"/>
          <p14:tracePt t="268901" x="958850" y="6343650"/>
          <p14:tracePt t="268910" x="958850" y="6350000"/>
          <p14:tracePt t="268925" x="958850" y="6356350"/>
          <p14:tracePt t="268934" x="965200" y="6362700"/>
          <p14:tracePt t="268958" x="965200" y="6369050"/>
          <p14:tracePt t="268972" x="965200" y="6381750"/>
          <p14:tracePt t="268980" x="965200" y="6388100"/>
          <p14:tracePt t="268997" x="977900" y="6407150"/>
          <p14:tracePt t="269014" x="984250" y="6426200"/>
          <p14:tracePt t="269020" x="990600" y="6438900"/>
          <p14:tracePt t="269030" x="990600" y="6445250"/>
          <p14:tracePt t="269047" x="1003300" y="6470650"/>
          <p14:tracePt t="269064" x="1022350" y="6508750"/>
          <p14:tracePt t="269080" x="1035050" y="6527800"/>
          <p14:tracePt t="269100" x="1098550" y="6597650"/>
          <p14:tracePt t="269411" x="1854200" y="6750050"/>
          <p14:tracePt t="269420" x="1879600" y="6737350"/>
          <p14:tracePt t="269431" x="1905000" y="6731000"/>
          <p14:tracePt t="269448" x="1962150" y="6699250"/>
          <p14:tracePt t="269464" x="1993900" y="6667500"/>
          <p14:tracePt t="269481" x="2006600" y="6654800"/>
          <p14:tracePt t="269497" x="2019300" y="6635750"/>
          <p14:tracePt t="269514" x="2025650" y="6616700"/>
          <p14:tracePt t="269531" x="2051050" y="6591300"/>
          <p14:tracePt t="269549" x="2063750" y="6578600"/>
          <p14:tracePt t="269564" x="2095500" y="6565900"/>
          <p14:tracePt t="269581" x="2133600" y="6546850"/>
          <p14:tracePt t="269598" x="2178050" y="6521450"/>
          <p14:tracePt t="269614" x="2235200" y="6508750"/>
          <p14:tracePt t="269631" x="2324100" y="6502400"/>
          <p14:tracePt t="269648" x="2406650" y="6489700"/>
          <p14:tracePt t="269664" x="2489200" y="6483350"/>
          <p14:tracePt t="269683" x="2641600" y="6483350"/>
          <p14:tracePt t="269698" x="2736850" y="6470650"/>
          <p14:tracePt t="269715" x="2857500" y="6470650"/>
          <p14:tracePt t="269731" x="2984500" y="6470650"/>
          <p14:tracePt t="269747" x="3111500" y="6464300"/>
          <p14:tracePt t="269764" x="3225800" y="6426200"/>
          <p14:tracePt t="269781" x="3295650" y="6381750"/>
          <p14:tracePt t="269798" x="3352800" y="6330950"/>
          <p14:tracePt t="269814" x="3397250" y="6292850"/>
          <p14:tracePt t="269831" x="3403600" y="6273800"/>
          <p14:tracePt t="269848" x="3403600" y="6248400"/>
          <p14:tracePt t="269864" x="3403600" y="6229350"/>
          <p14:tracePt t="269882" x="3397250" y="6216650"/>
          <p14:tracePt t="269898" x="3352800" y="6159500"/>
          <p14:tracePt t="269914" x="3282950" y="6108700"/>
          <p14:tracePt t="269931" x="3232150" y="6070600"/>
          <p14:tracePt t="269948" x="3194050" y="6032500"/>
          <p14:tracePt t="269965" x="3168650" y="5994400"/>
          <p14:tracePt t="269981" x="3155950" y="5969000"/>
          <p14:tracePt t="269998" x="3143250" y="5943600"/>
          <p14:tracePt t="270015" x="3136900" y="5937250"/>
          <p14:tracePt t="270021" x="3130550" y="5924550"/>
          <p14:tracePt t="270031" x="3117850" y="5924550"/>
          <p14:tracePt t="270048" x="3086100" y="5924550"/>
          <p14:tracePt t="270065" x="3041650" y="5924550"/>
          <p14:tracePt t="270081" x="2990850" y="5937250"/>
          <p14:tracePt t="270098" x="2946400" y="6013450"/>
          <p14:tracePt t="270115" x="2946400" y="6045200"/>
          <p14:tracePt t="270131" x="2997200" y="6127750"/>
          <p14:tracePt t="270148" x="3143250" y="6203950"/>
          <p14:tracePt t="270164" x="3365500" y="6267450"/>
          <p14:tracePt t="270181" x="3543300" y="6299200"/>
          <p14:tracePt t="270198" x="3670300" y="6299200"/>
          <p14:tracePt t="270215" x="3746500" y="6292850"/>
          <p14:tracePt t="270231" x="3759200" y="6273800"/>
          <p14:tracePt t="270248" x="3759200" y="6223000"/>
          <p14:tracePt t="270266" x="3695700" y="6140450"/>
          <p14:tracePt t="270282" x="3448050" y="5969000"/>
          <p14:tracePt t="270298" x="3143250" y="5886450"/>
          <p14:tracePt t="270315" x="2724150" y="5810250"/>
          <p14:tracePt t="270331" x="2311400" y="5810250"/>
          <p14:tracePt t="270348" x="1885950" y="5842000"/>
          <p14:tracePt t="270365" x="1619250" y="5981700"/>
          <p14:tracePt t="270382" x="1517650" y="6108700"/>
          <p14:tracePt t="270398" x="1504950" y="6229350"/>
          <p14:tracePt t="270415" x="1581150" y="6362700"/>
          <p14:tracePt t="270432" x="1765300" y="6464300"/>
          <p14:tracePt t="270448" x="1955800" y="6515100"/>
          <p14:tracePt t="270465" x="2127250" y="6540500"/>
          <p14:tracePt t="270482" x="2286000" y="6540500"/>
          <p14:tracePt t="270498" x="2457450" y="6540500"/>
          <p14:tracePt t="270515" x="2501900" y="6534150"/>
          <p14:tracePt t="270532" x="2514600" y="6527800"/>
          <p14:tracePt t="270548" x="2527300" y="6502400"/>
          <p14:tracePt t="270565" x="2533650" y="6477000"/>
          <p14:tracePt t="270582" x="2533650" y="6445250"/>
          <p14:tracePt t="270599" x="2552700" y="6419850"/>
          <p14:tracePt t="270615" x="2578100" y="6356350"/>
          <p14:tracePt t="270632" x="2616200" y="6324600"/>
          <p14:tracePt t="270648" x="2711450" y="6273800"/>
          <p14:tracePt t="270665" x="2813050" y="6242050"/>
          <p14:tracePt t="270685" x="2978150" y="6203950"/>
          <p14:tracePt t="270698" x="3124200" y="6178550"/>
          <p14:tracePt t="270715" x="3257550" y="6159500"/>
          <p14:tracePt t="270732" x="3352800" y="6153150"/>
          <p14:tracePt t="270748" x="3397250" y="6134100"/>
          <p14:tracePt t="270765" x="3429000" y="6121400"/>
          <p14:tracePt t="270799" x="3435350" y="6108700"/>
          <p14:tracePt t="270815" x="3441700" y="6102350"/>
          <p14:tracePt t="270832" x="3454400" y="6089650"/>
          <p14:tracePt t="270848" x="3473450" y="6076950"/>
          <p14:tracePt t="270865" x="3498850" y="6064250"/>
          <p14:tracePt t="270883" x="3594100" y="6051550"/>
          <p14:tracePt t="270899" x="3676650" y="6045200"/>
          <p14:tracePt t="270915" x="3771900" y="6026150"/>
          <p14:tracePt t="270932" x="3835400" y="6013450"/>
          <p14:tracePt t="270949" x="3879850" y="6007100"/>
          <p14:tracePt t="270997" x="3822700" y="6007100"/>
          <p14:tracePt t="271006" x="3695700" y="6007100"/>
          <p14:tracePt t="271015" x="3435350" y="6007100"/>
          <p14:tracePt t="271032" x="3028950" y="6007100"/>
          <p14:tracePt t="271671" x="3016250" y="6000750"/>
          <p14:tracePt t="271681" x="2997200" y="5988050"/>
          <p14:tracePt t="271688" x="2990850" y="5988050"/>
          <p14:tracePt t="271698" x="2965450" y="5969000"/>
          <p14:tracePt t="271710" x="2946400" y="5969000"/>
          <p14:tracePt t="271726" x="2940050" y="5969000"/>
          <p14:tracePt t="271743" x="2933700" y="5969000"/>
          <p14:tracePt t="271769" x="2933700" y="5981700"/>
          <p14:tracePt t="271776" x="2940050" y="5988050"/>
          <p14:tracePt t="271792" x="2946400" y="6000750"/>
          <p14:tracePt t="271809" x="2965450" y="6013450"/>
          <p14:tracePt t="271826" x="2978150" y="6032500"/>
          <p14:tracePt t="271842" x="2997200" y="6051550"/>
          <p14:tracePt t="271859" x="3022600" y="6102350"/>
          <p14:tracePt t="271876" x="3054350" y="6134100"/>
          <p14:tracePt t="271892" x="3086100" y="6172200"/>
          <p14:tracePt t="271909" x="3124200" y="6229350"/>
          <p14:tracePt t="271926" x="3194050" y="6280150"/>
          <p14:tracePt t="271943" x="3282950" y="6356350"/>
          <p14:tracePt t="271959" x="3397250" y="6432550"/>
          <p14:tracePt t="271976" x="3479800" y="6477000"/>
          <p14:tracePt t="271992" x="3549650" y="6508750"/>
          <p14:tracePt t="272009" x="3594100" y="6527800"/>
          <p14:tracePt t="272016" x="3613150" y="6527800"/>
          <p14:tracePt t="272027" x="3625850" y="6534150"/>
          <p14:tracePt t="272046" x="3651250" y="6534150"/>
          <p14:tracePt t="272142" x="3657600" y="6534150"/>
          <p14:tracePt t="272148" x="3663950" y="6534150"/>
          <p14:tracePt t="272166" x="3670300" y="6534150"/>
          <p14:tracePt t="272176" x="3676650" y="6527800"/>
          <p14:tracePt t="272193" x="3683000" y="6521450"/>
          <p14:tracePt t="272210" x="3689350" y="6521450"/>
          <p14:tracePt t="272226" x="3702050" y="6502400"/>
          <p14:tracePt t="272243" x="3708400" y="6502400"/>
          <p14:tracePt t="272259" x="3714750" y="6483350"/>
          <p14:tracePt t="272276" x="3727450" y="6464300"/>
          <p14:tracePt t="272293" x="3727450" y="6451600"/>
          <p14:tracePt t="272310" x="3733800" y="6445250"/>
          <p14:tracePt t="272326" x="3733800" y="6438900"/>
          <p14:tracePt t="272369" x="3733800" y="6432550"/>
          <p14:tracePt t="272384" x="3740150" y="6426200"/>
          <p14:tracePt t="272393" x="3740150" y="6419850"/>
          <p14:tracePt t="272410" x="3746500" y="6407150"/>
          <p14:tracePt t="272429" x="3752850" y="6375400"/>
          <p14:tracePt t="272443" x="3759200" y="6350000"/>
          <p14:tracePt t="272460" x="3759200" y="6330950"/>
          <p14:tracePt t="272476" x="3765550" y="6311900"/>
          <p14:tracePt t="272549" x="3765550" y="6305550"/>
          <p14:tracePt t="272557" x="3759200" y="6299200"/>
          <p14:tracePt t="272589" x="3752850" y="6299200"/>
          <p14:tracePt t="272604" x="3746500" y="6299200"/>
          <p14:tracePt t="272637" x="3733800" y="6305550"/>
          <p14:tracePt t="272647" x="3727450" y="6305550"/>
          <p14:tracePt t="272652" x="3727450" y="6311900"/>
          <p14:tracePt t="272661" x="3714750" y="6311900"/>
          <p14:tracePt t="272677" x="3708400" y="6318250"/>
          <p14:tracePt t="273293" x="3702050" y="6324600"/>
          <p14:tracePt t="273333" x="3702050" y="6330950"/>
          <p14:tracePt t="273341" x="3702050" y="6337300"/>
          <p14:tracePt t="273357" x="3714750" y="6337300"/>
          <p14:tracePt t="273367" x="3740150" y="6337300"/>
          <p14:tracePt t="273384" x="3803650" y="6337300"/>
          <p14:tracePt t="273401" x="3860800" y="6318250"/>
          <p14:tracePt t="273417" x="3917950" y="6280150"/>
          <p14:tracePt t="273434" x="3943350" y="6261100"/>
          <p14:tracePt t="273451" x="3962400" y="6248400"/>
          <p14:tracePt t="273468" x="3962400" y="6235700"/>
          <p14:tracePt t="273632" x="3968750" y="6235700"/>
          <p14:tracePt t="273638" x="3968750" y="6229350"/>
          <p14:tracePt t="273657" x="3975100" y="6229350"/>
          <p14:tracePt t="274952" x="3975100" y="6216650"/>
          <p14:tracePt t="274960" x="3975100" y="6210300"/>
          <p14:tracePt t="274969" x="3975100" y="6184900"/>
          <p14:tracePt t="274976" x="3949700" y="6140450"/>
          <p14:tracePt t="274993" x="3841750" y="6013450"/>
          <p14:tracePt t="275010" x="3683000" y="5797550"/>
          <p14:tracePt t="275016" x="3530600" y="5632450"/>
          <p14:tracePt t="275027" x="3384550" y="5473700"/>
          <p14:tracePt t="275044" x="2997200" y="5124450"/>
          <p14:tracePt t="275061" x="2514600" y="4768850"/>
          <p14:tracePt t="275077" x="2292350" y="4635500"/>
          <p14:tracePt t="275093" x="2089150" y="4495800"/>
          <p14:tracePt t="275110" x="1962150" y="4419600"/>
          <p14:tracePt t="275126" x="1892300" y="4381500"/>
          <p14:tracePt t="275143" x="1879600" y="4368800"/>
          <p14:tracePt t="275160" x="1866900" y="4362450"/>
          <p14:tracePt t="275205" x="1860550" y="4362450"/>
          <p14:tracePt t="275262" x="1860550" y="4356100"/>
          <p14:tracePt t="275281" x="1854200" y="4356100"/>
          <p14:tracePt t="275286" x="1847850" y="4349750"/>
          <p14:tracePt t="275294" x="1847850" y="4343400"/>
          <p14:tracePt t="275326" x="1847850" y="4337050"/>
          <p14:tracePt t="275417" x="1841500" y="4330700"/>
          <p14:tracePt t="275577" x="1828800" y="4330700"/>
          <p14:tracePt t="275592" x="1816100" y="4324350"/>
          <p14:tracePt t="275599" x="1803400" y="4305300"/>
          <p14:tracePt t="275611" x="1784350" y="4286250"/>
          <p14:tracePt t="275627" x="1752600" y="4235450"/>
          <p14:tracePt t="275645" x="1720850" y="4210050"/>
          <p14:tracePt t="275661" x="1701800" y="4191000"/>
          <p14:tracePt t="275677" x="1701800" y="4184650"/>
          <p14:tracePt t="275694" x="1682750" y="4171950"/>
          <p14:tracePt t="275710" x="1676400" y="4152900"/>
          <p14:tracePt t="275727" x="1670050" y="4140200"/>
          <p14:tracePt t="275744" x="1663700" y="4127500"/>
          <p14:tracePt t="275760" x="1657350" y="4114800"/>
          <p14:tracePt t="275806" x="1657350" y="4108450"/>
          <p14:tracePt t="275877" x="1657350" y="4095750"/>
          <p14:tracePt t="275886" x="1657350" y="4089400"/>
          <p14:tracePt t="275894" x="1657350" y="4083050"/>
          <p14:tracePt t="275911" x="1657350" y="4064000"/>
          <p14:tracePt t="275928" x="1657350" y="4025900"/>
          <p14:tracePt t="275944" x="1625600" y="3962400"/>
          <p14:tracePt t="275961" x="1606550" y="3879850"/>
          <p14:tracePt t="275977" x="1581150" y="3841750"/>
          <p14:tracePt t="275994" x="1574800" y="3810000"/>
          <p14:tracePt t="276011" x="1562100" y="3797300"/>
          <p14:tracePt t="276028" x="1562100" y="3790950"/>
          <p14:tracePt t="276449" x="1562100" y="3784600"/>
          <p14:tracePt t="276473" x="1562100" y="3771900"/>
          <p14:tracePt t="276481" x="1555750" y="3765550"/>
          <p14:tracePt t="276502" x="1555750" y="3759200"/>
          <p14:tracePt t="276518" x="1555750" y="3746500"/>
          <p14:tracePt t="276567" x="1555750" y="3740150"/>
          <p14:tracePt t="276585" x="1555750" y="3733800"/>
          <p14:tracePt t="276601" x="1555750" y="3727450"/>
          <p14:tracePt t="276618" x="1555750" y="3721100"/>
          <p14:tracePt t="276638" x="1555750" y="3714750"/>
          <p14:tracePt t="276913" x="1555750" y="3695700"/>
          <p14:tracePt t="276921" x="1568450" y="3695700"/>
          <p14:tracePt t="276931" x="1593850" y="3695700"/>
          <p14:tracePt t="276938" x="1606550" y="3695700"/>
          <p14:tracePt t="276955" x="1619250" y="3695700"/>
          <p14:tracePt t="276971" x="1600200" y="3721100"/>
          <p14:tracePt t="276988" x="1587500" y="3771900"/>
          <p14:tracePt t="277004" x="1587500" y="3778250"/>
          <p14:tracePt t="277225" x="1587500" y="3771900"/>
          <p14:tracePt t="277242" x="1587500" y="3759200"/>
          <p14:tracePt t="277256" x="1612900" y="3752850"/>
          <p14:tracePt t="277262" x="1619250" y="3752850"/>
          <p14:tracePt t="277290" x="1638300" y="3752850"/>
          <p14:tracePt t="277294" x="1638300" y="3746500"/>
          <p14:tracePt t="277311" x="1638300" y="3733800"/>
          <p14:tracePt t="277326" x="1644650" y="3721100"/>
          <p14:tracePt t="277337" x="1644650" y="3714750"/>
          <p14:tracePt t="277350" x="1663700" y="3695700"/>
          <p14:tracePt t="277367" x="1663700" y="3683000"/>
          <p14:tracePt t="277383" x="1663700" y="3657600"/>
          <p14:tracePt t="277426" x="1657350" y="3657600"/>
          <p14:tracePt t="277442" x="1651000" y="3657600"/>
          <p14:tracePt t="277465" x="1644650" y="3657600"/>
          <p14:tracePt t="277481" x="1638300" y="3657600"/>
          <p14:tracePt t="277504" x="1638300" y="3663950"/>
          <p14:tracePt t="277608" x="1638300" y="3670300"/>
          <p14:tracePt t="278135" x="1631950" y="3670300"/>
          <p14:tracePt t="278151" x="1625600" y="3670300"/>
          <p14:tracePt t="278184" x="1619250" y="3670300"/>
          <p14:tracePt t="278191" x="1593850" y="3663950"/>
          <p14:tracePt t="278199" x="1568450" y="3594100"/>
          <p14:tracePt t="278208" x="1517650" y="3479800"/>
          <p14:tracePt t="278225" x="1447800" y="3270250"/>
          <p14:tracePt t="278242" x="1397000" y="2990850"/>
          <p14:tracePt t="278259" x="1289050" y="2647950"/>
          <p14:tracePt t="278275" x="1168400" y="2254250"/>
          <p14:tracePt t="278292" x="1022350" y="1892300"/>
          <p14:tracePt t="278309" x="819150" y="1498600"/>
          <p14:tracePt t="278326" x="628650" y="1181100"/>
          <p14:tracePt t="278343" x="558800" y="1041400"/>
          <p14:tracePt t="278359" x="520700" y="971550"/>
          <p14:tracePt t="278375" x="514350" y="946150"/>
          <p14:tracePt t="278392" x="514350" y="939800"/>
          <p14:tracePt t="278466" x="514350" y="927100"/>
          <p14:tracePt t="278483" x="514350" y="914400"/>
          <p14:tracePt t="278487" x="514350" y="901700"/>
          <p14:tracePt t="278498" x="508000" y="895350"/>
          <p14:tracePt t="278510" x="495300" y="876300"/>
          <p14:tracePt t="278528" x="463550" y="806450"/>
          <p14:tracePt t="278542" x="438150" y="742950"/>
          <p14:tracePt t="278559" x="406400" y="660400"/>
          <p14:tracePt t="278575" x="368300" y="577850"/>
          <p14:tracePt t="278592" x="311150" y="495300"/>
          <p14:tracePt t="278609" x="279400" y="431800"/>
          <p14:tracePt t="278625" x="254000" y="387350"/>
          <p14:tracePt t="278642" x="234950" y="368300"/>
          <p14:tracePt t="278659" x="228600" y="361950"/>
          <p14:tracePt t="278676" x="203200" y="3365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96" y="98913"/>
            <a:ext cx="10629900" cy="2228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96" y="2884610"/>
            <a:ext cx="10439400" cy="34099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5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876"/>
    </mc:Choice>
    <mc:Fallback>
      <p:transition spd="slow" advTm="11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8" x="292100" y="342900"/>
          <p14:tracePt t="631" x="361950" y="368300"/>
          <p14:tracePt t="640" x="438150" y="412750"/>
          <p14:tracePt t="655" x="565150" y="514350"/>
          <p14:tracePt t="665" x="666750" y="558800"/>
          <p14:tracePt t="680" x="819150" y="635000"/>
          <p14:tracePt t="696" x="1003300" y="717550"/>
          <p14:tracePt t="713" x="1187450" y="762000"/>
          <p14:tracePt t="730" x="1352550" y="819150"/>
          <p14:tracePt t="746" x="1473200" y="838200"/>
          <p14:tracePt t="763" x="1524000" y="844550"/>
          <p14:tracePt t="780" x="1530350" y="844550"/>
          <p14:tracePt t="928" x="1536700" y="844550"/>
          <p14:tracePt t="1779" x="1549400" y="844550"/>
          <p14:tracePt t="1786" x="1568450" y="844550"/>
          <p14:tracePt t="1794" x="1606550" y="819150"/>
          <p14:tracePt t="1803" x="1644650" y="812800"/>
          <p14:tracePt t="1820" x="1758950" y="806450"/>
          <p14:tracePt t="1837" x="1962150" y="806450"/>
          <p14:tracePt t="1853" x="2178050" y="806450"/>
          <p14:tracePt t="1870" x="2381250" y="806450"/>
          <p14:tracePt t="1886" x="2578100" y="844550"/>
          <p14:tracePt t="1903" x="2787650" y="908050"/>
          <p14:tracePt t="1920" x="2819400" y="914400"/>
          <p14:tracePt t="1936" x="2844800" y="920750"/>
          <p14:tracePt t="2523" x="2844800" y="927100"/>
          <p14:tracePt t="2532" x="2844800" y="933450"/>
          <p14:tracePt t="2539" x="2844800" y="946150"/>
          <p14:tracePt t="2547" x="2832100" y="971550"/>
          <p14:tracePt t="2564" x="2781300" y="1066800"/>
          <p14:tracePt t="2581" x="2724150" y="1181100"/>
          <p14:tracePt t="2598" x="2647950" y="1308100"/>
          <p14:tracePt t="2615" x="2559050" y="1441450"/>
          <p14:tracePt t="2631" x="2508250" y="1530350"/>
          <p14:tracePt t="2648" x="2463800" y="1606550"/>
          <p14:tracePt t="2664" x="2451100" y="1631950"/>
          <p14:tracePt t="2681" x="2438400" y="1638300"/>
          <p14:tracePt t="2698" x="2438400" y="1651000"/>
          <p14:tracePt t="2714" x="2432050" y="1651000"/>
          <p14:tracePt t="2748" x="2406650" y="1651000"/>
          <p14:tracePt t="2765" x="2355850" y="1651000"/>
          <p14:tracePt t="2781" x="2311400" y="1651000"/>
          <p14:tracePt t="2798" x="2209800" y="1612900"/>
          <p14:tracePt t="2811" x="2082800" y="1581150"/>
          <p14:tracePt t="2833" x="1778000" y="1492250"/>
          <p14:tracePt t="2848" x="1562100" y="1416050"/>
          <p14:tracePt t="2864" x="1390650" y="1352550"/>
          <p14:tracePt t="2881" x="1308100" y="1314450"/>
          <p14:tracePt t="2898" x="1295400" y="1308100"/>
          <p14:tracePt t="3002" x="1282700" y="1308100"/>
          <p14:tracePt t="3021" x="1282700" y="1314450"/>
          <p14:tracePt t="3028" x="1276350" y="1314450"/>
          <p14:tracePt t="3146" x="1289050" y="1314450"/>
          <p14:tracePt t="3154" x="1339850" y="1314450"/>
          <p14:tracePt t="3160" x="1435100" y="1314450"/>
          <p14:tracePt t="3171" x="1574800" y="1314450"/>
          <p14:tracePt t="3181" x="1771650" y="1314450"/>
          <p14:tracePt t="3198" x="2254250" y="1244600"/>
          <p14:tracePt t="3215" x="2813050" y="1162050"/>
          <p14:tracePt t="3232" x="3505200" y="1098550"/>
          <p14:tracePt t="3249" x="3752850" y="1098550"/>
          <p14:tracePt t="3265" x="3911600" y="1098550"/>
          <p14:tracePt t="3298" x="4006850" y="1104900"/>
          <p14:tracePt t="3315" x="4019550" y="1111250"/>
          <p14:tracePt t="3332" x="4038600" y="1123950"/>
          <p14:tracePt t="3349" x="4044950" y="1130300"/>
          <p14:tracePt t="3365" x="4070350" y="1143000"/>
          <p14:tracePt t="3382" x="4089400" y="1155700"/>
          <p14:tracePt t="3398" x="4108450" y="1155700"/>
          <p14:tracePt t="3415" x="4127500" y="1155700"/>
          <p14:tracePt t="3433" x="4184650" y="1155700"/>
          <p14:tracePt t="3448" x="4210050" y="1162050"/>
          <p14:tracePt t="3465" x="4235450" y="1174750"/>
          <p14:tracePt t="3482" x="4267200" y="1181100"/>
          <p14:tracePt t="3499" x="4292600" y="1193800"/>
          <p14:tracePt t="3515" x="4318000" y="1206500"/>
          <p14:tracePt t="3532" x="4330700" y="1212850"/>
          <p14:tracePt t="4020" x="4330700" y="1231900"/>
          <p14:tracePt t="4028" x="4330700" y="1257300"/>
          <p14:tracePt t="4037" x="4324350" y="1295400"/>
          <p14:tracePt t="4044" x="4305300" y="1365250"/>
          <p14:tracePt t="4061" x="4254500" y="1524000"/>
          <p14:tracePt t="4078" x="4133850" y="1765300"/>
          <p14:tracePt t="4095" x="3981450" y="2038350"/>
          <p14:tracePt t="4111" x="3841750" y="2228850"/>
          <p14:tracePt t="4129" x="3714750" y="2387600"/>
          <p14:tracePt t="4144" x="3587750" y="2533650"/>
          <p14:tracePt t="4161" x="3511550" y="2578100"/>
          <p14:tracePt t="4177" x="3409950" y="2616200"/>
          <p14:tracePt t="4194" x="3340100" y="2647950"/>
          <p14:tracePt t="4211" x="3295650" y="2673350"/>
          <p14:tracePt t="4228" x="3263900" y="2679700"/>
          <p14:tracePt t="4244" x="3251200" y="2686050"/>
          <p14:tracePt t="4261" x="3244850" y="2692400"/>
          <p14:tracePt t="4278" x="3238500" y="2692400"/>
          <p14:tracePt t="4294" x="3225800" y="2705100"/>
          <p14:tracePt t="4301" x="3206750" y="2711450"/>
          <p14:tracePt t="4311" x="3187700" y="2724150"/>
          <p14:tracePt t="4328" x="3136900" y="2755900"/>
          <p14:tracePt t="4345" x="3124200" y="2762250"/>
          <p14:tracePt t="4361" x="3105150" y="2768600"/>
          <p14:tracePt t="4397" x="3098800" y="2768600"/>
          <p14:tracePt t="4413" x="3092450" y="2768600"/>
          <p14:tracePt t="4428" x="3086100" y="2768600"/>
          <p14:tracePt t="4444" x="3060700" y="2768600"/>
          <p14:tracePt t="4461" x="3016250" y="2768600"/>
          <p14:tracePt t="4478" x="2959100" y="2749550"/>
          <p14:tracePt t="4495" x="2908300" y="2749550"/>
          <p14:tracePt t="4511" x="2870200" y="2749550"/>
          <p14:tracePt t="4528" x="2819400" y="2749550"/>
          <p14:tracePt t="4545" x="2794000" y="2749550"/>
          <p14:tracePt t="4562" x="2787650" y="2749550"/>
          <p14:tracePt t="5010" x="2774950" y="2743200"/>
          <p14:tracePt t="5019" x="2755900" y="2743200"/>
          <p14:tracePt t="5026" x="2711450" y="2711450"/>
          <p14:tracePt t="5034" x="2686050" y="2698750"/>
          <p14:tracePt t="5051" x="2590800" y="2641600"/>
          <p14:tracePt t="5067" x="2489200" y="2597150"/>
          <p14:tracePt t="5084" x="2451100" y="2571750"/>
          <p14:tracePt t="5102" x="2438400" y="2533650"/>
          <p14:tracePt t="5141" x="2438400" y="2527300"/>
          <p14:tracePt t="5157" x="2432050" y="2527300"/>
          <p14:tracePt t="5227" x="2425700" y="2514600"/>
          <p14:tracePt t="5284" x="2425700" y="2508250"/>
          <p14:tracePt t="5300" x="2425700" y="2495550"/>
          <p14:tracePt t="5309" x="2425700" y="2489200"/>
          <p14:tracePt t="5325" x="2425700" y="2470150"/>
          <p14:tracePt t="5334" x="2432050" y="2451100"/>
          <p14:tracePt t="5351" x="2438400" y="2432050"/>
          <p14:tracePt t="5368" x="2444750" y="2400300"/>
          <p14:tracePt t="5384" x="2444750" y="2343150"/>
          <p14:tracePt t="5401" x="2444750" y="2298700"/>
          <p14:tracePt t="5418" x="2451100" y="2254250"/>
          <p14:tracePt t="5435" x="2457450" y="2254250"/>
          <p14:tracePt t="5507" x="2444750" y="2254250"/>
          <p14:tracePt t="5586" x="2432050" y="2254250"/>
          <p14:tracePt t="5594" x="2419350" y="2254250"/>
          <p14:tracePt t="5604" x="2413000" y="2254250"/>
          <p14:tracePt t="5618" x="2393950" y="2254250"/>
          <p14:tracePt t="5635" x="2374900" y="2254250"/>
          <p14:tracePt t="5651" x="2355850" y="2254250"/>
          <p14:tracePt t="5668" x="2336800" y="2254250"/>
          <p14:tracePt t="5684" x="2330450" y="2254250"/>
          <p14:tracePt t="5701" x="2324100" y="2254250"/>
          <p14:tracePt t="5718" x="2317750" y="2260600"/>
          <p14:tracePt t="5734" x="2317750" y="2266950"/>
          <p14:tracePt t="5751" x="2317750" y="2273300"/>
          <p14:tracePt t="6325" x="2317750" y="2279650"/>
          <p14:tracePt t="6411" x="2311400" y="2286000"/>
          <p14:tracePt t="6467" x="2298700" y="2286000"/>
          <p14:tracePt t="6494" x="2292350" y="2286000"/>
          <p14:tracePt t="6501" x="2292350" y="2292350"/>
          <p14:tracePt t="6987" x="2286000" y="2298700"/>
          <p14:tracePt t="6995" x="2286000" y="2305050"/>
          <p14:tracePt t="7030" x="2298700" y="2311400"/>
          <p14:tracePt t="7038" x="2311400" y="2311400"/>
          <p14:tracePt t="7045" x="2317750" y="2311400"/>
          <p14:tracePt t="7061" x="2349500" y="2317750"/>
          <p14:tracePt t="7078" x="2381250" y="2330450"/>
          <p14:tracePt t="7095" x="2432050" y="2330450"/>
          <p14:tracePt t="7111" x="2463800" y="2330450"/>
          <p14:tracePt t="7128" x="2495550" y="2330450"/>
          <p14:tracePt t="7145" x="2508250" y="2330450"/>
          <p14:tracePt t="7374" x="2520950" y="2330450"/>
          <p14:tracePt t="7381" x="2540000" y="2330450"/>
          <p14:tracePt t="7392" x="2578100" y="2330450"/>
          <p14:tracePt t="7398" x="2622550" y="2330450"/>
          <p14:tracePt t="7415" x="2768600" y="2330450"/>
          <p14:tracePt t="7432" x="2927350" y="2330450"/>
          <p14:tracePt t="7449" x="3022600" y="2330450"/>
          <p14:tracePt t="7465" x="3067050" y="2324100"/>
          <p14:tracePt t="7482" x="3073400" y="2324100"/>
          <p14:tracePt t="7517" x="3067050" y="2324100"/>
          <p14:tracePt t="7532" x="3035300" y="2324100"/>
          <p14:tracePt t="7549" x="3022600" y="2324100"/>
          <p14:tracePt t="8119" x="3016250" y="2324100"/>
          <p14:tracePt t="8151" x="3003550" y="2324100"/>
          <p14:tracePt t="8204" x="2997200" y="2324100"/>
          <p14:tracePt t="8214" x="2990850" y="2324100"/>
          <p14:tracePt t="8220" x="2984500" y="2324100"/>
          <p14:tracePt t="8229" x="2978150" y="2324100"/>
          <p14:tracePt t="8243" x="2971800" y="2324100"/>
          <p14:tracePt t="8260" x="2952750" y="2324100"/>
          <p14:tracePt t="8740" x="2952750" y="2330450"/>
          <p14:tracePt t="8748" x="2959100" y="2330450"/>
          <p14:tracePt t="8755" x="2990850" y="2330450"/>
          <p14:tracePt t="8764" x="3028950" y="2336800"/>
          <p14:tracePt t="8780" x="3136900" y="2349500"/>
          <p14:tracePt t="8797" x="3232150" y="2368550"/>
          <p14:tracePt t="8814" x="3352800" y="2381250"/>
          <p14:tracePt t="8820" x="3397250" y="2381250"/>
          <p14:tracePt t="8830" x="3448050" y="2393950"/>
          <p14:tracePt t="8847" x="3505200" y="2406650"/>
          <p14:tracePt t="8864" x="3524250" y="2406650"/>
          <p14:tracePt t="8976" x="3530600" y="2406650"/>
          <p14:tracePt t="9046" x="3530600" y="2400300"/>
          <p14:tracePt t="9051" x="3530600" y="2393950"/>
          <p14:tracePt t="9064" x="3530600" y="2387600"/>
          <p14:tracePt t="9080" x="3530600" y="2374900"/>
          <p14:tracePt t="9097" x="3530600" y="2362200"/>
          <p14:tracePt t="9116" x="3530600" y="2330450"/>
          <p14:tracePt t="9131" x="3530600" y="2317750"/>
          <p14:tracePt t="9148" x="3530600" y="2305050"/>
          <p14:tracePt t="9164" x="3530600" y="2292350"/>
          <p14:tracePt t="9181" x="3530600" y="2266950"/>
          <p14:tracePt t="9197" x="3536950" y="2260600"/>
          <p14:tracePt t="9214" x="3536950" y="2247900"/>
          <p14:tracePt t="9231" x="3536950" y="2241550"/>
          <p14:tracePt t="9247" x="3536950" y="2235200"/>
          <p14:tracePt t="9549" x="3536950" y="2241550"/>
          <p14:tracePt t="9556" x="3543300" y="2241550"/>
          <p14:tracePt t="9565" x="3549650" y="2247900"/>
          <p14:tracePt t="9572" x="3575050" y="2247900"/>
          <p14:tracePt t="9589" x="3619500" y="2260600"/>
          <p14:tracePt t="9606" x="3683000" y="2273300"/>
          <p14:tracePt t="9623" x="3790950" y="2279650"/>
          <p14:tracePt t="9639" x="3867150" y="2279650"/>
          <p14:tracePt t="9656" x="3917950" y="2279650"/>
          <p14:tracePt t="9672" x="3962400" y="2266950"/>
          <p14:tracePt t="9689" x="3975100" y="2266950"/>
          <p14:tracePt t="9706" x="3981450" y="2260600"/>
          <p14:tracePt t="9722" x="3981450" y="2247900"/>
          <p14:tracePt t="9816" x="3987800" y="2247900"/>
          <p14:tracePt t="9845" x="4000500" y="2247900"/>
          <p14:tracePt t="9852" x="4006850" y="2247900"/>
          <p14:tracePt t="9863" x="4013200" y="2247900"/>
          <p14:tracePt t="9873" x="4032250" y="2241550"/>
          <p14:tracePt t="9889" x="4076700" y="2241550"/>
          <p14:tracePt t="9907" x="4133850" y="2228850"/>
          <p14:tracePt t="9925" x="4203700" y="2197100"/>
          <p14:tracePt t="9940" x="4235450" y="2197100"/>
          <p14:tracePt t="10681" x="4222750" y="2209800"/>
          <p14:tracePt t="10688" x="4210050" y="2216150"/>
          <p14:tracePt t="10696" x="4197350" y="2222500"/>
          <p14:tracePt t="10707" x="4159250" y="2241550"/>
          <p14:tracePt t="10723" x="4089400" y="2266950"/>
          <p14:tracePt t="10740" x="4051300" y="2279650"/>
          <p14:tracePt t="10757" x="3994150" y="2286000"/>
          <p14:tracePt t="10773" x="3949700" y="2305050"/>
          <p14:tracePt t="10790" x="3937000" y="2311400"/>
          <p14:tracePt t="10960" x="3930650" y="2311400"/>
          <p14:tracePt t="11408" x="3924300" y="2311400"/>
          <p14:tracePt t="11529" x="3917950" y="2311400"/>
          <p14:tracePt t="11535" x="3911600" y="2311400"/>
          <p14:tracePt t="11557" x="3905250" y="2311400"/>
          <p14:tracePt t="11656" x="3898900" y="2311400"/>
          <p14:tracePt t="11687" x="3892550" y="2317750"/>
          <p14:tracePt t="11750" x="3879850" y="2317750"/>
          <p14:tracePt t="11864" x="3854450" y="2317750"/>
          <p14:tracePt t="11872" x="3810000" y="2317750"/>
          <p14:tracePt t="11885" x="3702050" y="2317750"/>
          <p14:tracePt t="11900" x="3232150" y="2159000"/>
          <p14:tracePt t="11916" x="2921000" y="2000250"/>
          <p14:tracePt t="11934" x="2635250" y="1854200"/>
          <p14:tracePt t="11950" x="2349500" y="1714500"/>
          <p14:tracePt t="11967" x="2133600" y="1600200"/>
          <p14:tracePt t="11983" x="1987550" y="1511300"/>
          <p14:tracePt t="12000" x="1898650" y="1441450"/>
          <p14:tracePt t="12017" x="1816100" y="1390650"/>
          <p14:tracePt t="12033" x="1720850" y="1333500"/>
          <p14:tracePt t="12050" x="1638300" y="1289050"/>
          <p14:tracePt t="12067" x="1587500" y="1263650"/>
          <p14:tracePt t="12085" x="1562100" y="1257300"/>
          <p14:tracePt t="12100" x="1549400" y="1257300"/>
          <p14:tracePt t="12117" x="1543050" y="1257300"/>
          <p14:tracePt t="12150" x="1536700" y="1257300"/>
          <p14:tracePt t="12161" x="1524000" y="1257300"/>
          <p14:tracePt t="12168" x="1517650" y="1257300"/>
          <p14:tracePt t="12183" x="1498600" y="1257300"/>
          <p14:tracePt t="12200" x="1492250" y="1257300"/>
          <p14:tracePt t="12376" x="1524000" y="1257300"/>
          <p14:tracePt t="12384" x="1555750" y="1257300"/>
          <p14:tracePt t="12393" x="1612900" y="1257300"/>
          <p14:tracePt t="12406" x="1727200" y="1257300"/>
          <p14:tracePt t="12423" x="1879600" y="1257300"/>
          <p14:tracePt t="12439" x="2038350" y="1257300"/>
          <p14:tracePt t="12456" x="2165350" y="1257300"/>
          <p14:tracePt t="12472" x="2266950" y="1257300"/>
          <p14:tracePt t="12489" x="2336800" y="1257300"/>
          <p14:tracePt t="12506" x="2362200" y="1257300"/>
          <p14:tracePt t="12523" x="2368550" y="1257300"/>
          <p14:tracePt t="12591" x="2387600" y="1250950"/>
          <p14:tracePt t="12599" x="2393950" y="1250950"/>
          <p14:tracePt t="12610" x="2413000" y="1250950"/>
          <p14:tracePt t="12623" x="2463800" y="1238250"/>
          <p14:tracePt t="12639" x="2533650" y="1238250"/>
          <p14:tracePt t="12656" x="2660650" y="1219200"/>
          <p14:tracePt t="12673" x="2813050" y="1219200"/>
          <p14:tracePt t="12689" x="2971800" y="1219200"/>
          <p14:tracePt t="12706" x="3117850" y="1219200"/>
          <p14:tracePt t="12723" x="3225800" y="1219200"/>
          <p14:tracePt t="12740" x="3289300" y="1219200"/>
          <p14:tracePt t="12757" x="3346450" y="1219200"/>
          <p14:tracePt t="12773" x="3371850" y="1219200"/>
          <p14:tracePt t="12789" x="3409950" y="1219200"/>
          <p14:tracePt t="12806" x="3448050" y="1219200"/>
          <p14:tracePt t="12823" x="3505200" y="1219200"/>
          <p14:tracePt t="12839" x="3562350" y="1219200"/>
          <p14:tracePt t="12856" x="3625850" y="1219200"/>
          <p14:tracePt t="12873" x="3689350" y="1219200"/>
          <p14:tracePt t="12889" x="3733800" y="1219200"/>
          <p14:tracePt t="12906" x="3771900" y="1219200"/>
          <p14:tracePt t="12923" x="3790950" y="1219200"/>
          <p14:tracePt t="13105" x="3797300" y="1219200"/>
          <p14:tracePt t="13112" x="3803650" y="1219200"/>
          <p14:tracePt t="13123" x="3810000" y="1219200"/>
          <p14:tracePt t="13145" x="3848100" y="1219200"/>
          <p14:tracePt t="13162" x="3867150" y="1219200"/>
          <p14:tracePt t="13178" x="3898900" y="1219200"/>
          <p14:tracePt t="13195" x="3905250" y="1225550"/>
          <p14:tracePt t="13212" x="3917950" y="1231900"/>
          <p14:tracePt t="13228" x="3937000" y="1250950"/>
          <p14:tracePt t="13245" x="3949700" y="1289050"/>
          <p14:tracePt t="13262" x="3962400" y="1320800"/>
          <p14:tracePt t="13279" x="3962400" y="1365250"/>
          <p14:tracePt t="13295" x="3975100" y="1416050"/>
          <p14:tracePt t="13312" x="3981450" y="1479550"/>
          <p14:tracePt t="13329" x="3981450" y="1568450"/>
          <p14:tracePt t="13345" x="3981450" y="1651000"/>
          <p14:tracePt t="13362" x="3956050" y="1752600"/>
          <p14:tracePt t="13379" x="3867150" y="1866900"/>
          <p14:tracePt t="13395" x="3797300" y="1974850"/>
          <p14:tracePt t="13412" x="3733800" y="2044700"/>
          <p14:tracePt t="13429" x="3644900" y="2178050"/>
          <p14:tracePt t="13446" x="3581400" y="2254250"/>
          <p14:tracePt t="13462" x="3517900" y="2336800"/>
          <p14:tracePt t="13479" x="3460750" y="2406650"/>
          <p14:tracePt t="13496" x="3403600" y="2463800"/>
          <p14:tracePt t="13512" x="3346450" y="2508250"/>
          <p14:tracePt t="13529" x="3302000" y="2527300"/>
          <p14:tracePt t="13545" x="3282950" y="2533650"/>
          <p14:tracePt t="13562" x="3257550" y="2540000"/>
          <p14:tracePt t="13579" x="3232150" y="2540000"/>
          <p14:tracePt t="13596" x="3213100" y="2540000"/>
          <p14:tracePt t="13614" x="3200400" y="2540000"/>
          <p14:tracePt t="13629" x="3194050" y="2540000"/>
          <p14:tracePt t="13645" x="3175000" y="2540000"/>
          <p14:tracePt t="13662" x="3149600" y="2540000"/>
          <p14:tracePt t="13679" x="3105150" y="2540000"/>
          <p14:tracePt t="13696" x="3003550" y="2533650"/>
          <p14:tracePt t="13712" x="2889250" y="2489200"/>
          <p14:tracePt t="13729" x="2749550" y="2438400"/>
          <p14:tracePt t="13746" x="2616200" y="2387600"/>
          <p14:tracePt t="13762" x="2527300" y="2362200"/>
          <p14:tracePt t="13779" x="2482850" y="2349500"/>
          <p14:tracePt t="13796" x="2470150" y="2336800"/>
          <p14:tracePt t="14002" x="2451100" y="2336800"/>
          <p14:tracePt t="14008" x="2438400" y="2336800"/>
          <p14:tracePt t="14016" x="2413000" y="2336800"/>
          <p14:tracePt t="14026" x="2400300" y="2336800"/>
          <p14:tracePt t="14043" x="2393950" y="2336800"/>
          <p14:tracePt t="14060" x="2387600" y="2336800"/>
          <p14:tracePt t="14615" x="2393950" y="2336800"/>
          <p14:tracePt t="14623" x="2400300" y="2343150"/>
          <p14:tracePt t="14631" x="2413000" y="2349500"/>
          <p14:tracePt t="14639" x="2419350" y="2355850"/>
          <p14:tracePt t="14738" x="2406650" y="2355850"/>
          <p14:tracePt t="14745" x="2381250" y="2355850"/>
          <p14:tracePt t="14757" x="2355850" y="2349500"/>
          <p14:tracePt t="14773" x="2279650" y="2324100"/>
          <p14:tracePt t="14789" x="2127250" y="2266950"/>
          <p14:tracePt t="14806" x="2044700" y="2228850"/>
          <p14:tracePt t="14823" x="1981200" y="2197100"/>
          <p14:tracePt t="14840" x="1949450" y="2165350"/>
          <p14:tracePt t="14856" x="1936750" y="2120900"/>
          <p14:tracePt t="14873" x="1936750" y="2089150"/>
          <p14:tracePt t="14890" x="1936750" y="2063750"/>
          <p14:tracePt t="14906" x="1936750" y="2044700"/>
          <p14:tracePt t="14923" x="1936750" y="2019300"/>
          <p14:tracePt t="14939" x="1943100" y="2012950"/>
          <p14:tracePt t="14960" x="1949450" y="2000250"/>
          <p14:tracePt t="14991" x="1955800" y="1981200"/>
          <p14:tracePt t="15014" x="1962150" y="1968500"/>
          <p14:tracePt t="15023" x="1981200" y="1949450"/>
          <p14:tracePt t="15030" x="1987550" y="1949450"/>
          <p14:tracePt t="15040" x="1993900" y="1943100"/>
          <p14:tracePt t="15056" x="2006600" y="1924050"/>
          <p14:tracePt t="15073" x="2019300" y="1911350"/>
          <p14:tracePt t="15090" x="2038350" y="1898650"/>
          <p14:tracePt t="15106" x="2063750" y="1873250"/>
          <p14:tracePt t="15123" x="2082800" y="1866900"/>
          <p14:tracePt t="15140" x="2127250" y="1847850"/>
          <p14:tracePt t="15157" x="2165350" y="1847850"/>
          <p14:tracePt t="15175" x="2216150" y="1822450"/>
          <p14:tracePt t="15190" x="2254250" y="1809750"/>
          <p14:tracePt t="15207" x="2286000" y="1803400"/>
          <p14:tracePt t="15223" x="2311400" y="1790700"/>
          <p14:tracePt t="15240" x="2317750" y="1790700"/>
          <p14:tracePt t="15257" x="2324100" y="1790700"/>
          <p14:tracePt t="15303" x="2330450" y="1790700"/>
          <p14:tracePt t="15313" x="2336800" y="1790700"/>
          <p14:tracePt t="15323" x="2349500" y="1790700"/>
          <p14:tracePt t="15340" x="2362200" y="1790700"/>
          <p14:tracePt t="15359" x="2400300" y="1790700"/>
          <p14:tracePt t="15373" x="2413000" y="1790700"/>
          <p14:tracePt t="15391" x="2438400" y="1790700"/>
          <p14:tracePt t="15407" x="2463800" y="1790700"/>
          <p14:tracePt t="15423" x="2514600" y="1790700"/>
          <p14:tracePt t="15440" x="2559050" y="1790700"/>
          <p14:tracePt t="15457" x="2597150" y="1790700"/>
          <p14:tracePt t="15473" x="2622550" y="1790700"/>
          <p14:tracePt t="15490" x="2635250" y="1790700"/>
          <p14:tracePt t="15507" x="2654300" y="1790700"/>
          <p14:tracePt t="15540" x="2673350" y="1790700"/>
          <p14:tracePt t="15557" x="2679700" y="1790700"/>
          <p14:tracePt t="15574" x="2705100" y="1790700"/>
          <p14:tracePt t="15590" x="2724150" y="1797050"/>
          <p14:tracePt t="15608" x="2736850" y="1797050"/>
          <p14:tracePt t="15624" x="2749550" y="1803400"/>
          <p14:tracePt t="15657" x="2755900" y="1803400"/>
          <p14:tracePt t="15674" x="2762250" y="1809750"/>
          <p14:tracePt t="15716" x="2768600" y="1809750"/>
          <p14:tracePt t="15770" x="2774950" y="1809750"/>
          <p14:tracePt t="15800" x="2781300" y="1809750"/>
          <p14:tracePt t="15815" x="2794000" y="1809750"/>
          <p14:tracePt t="15842" x="2806700" y="1816100"/>
          <p14:tracePt t="15890" x="2825750" y="1822450"/>
          <p14:tracePt t="16074" x="2832100" y="1822450"/>
          <p14:tracePt t="16082" x="2838450" y="1822450"/>
          <p14:tracePt t="16092" x="2844800" y="1828800"/>
          <p14:tracePt t="16108" x="2857500" y="1841500"/>
          <p14:tracePt t="16130" x="2863850" y="1841500"/>
          <p14:tracePt t="16146" x="2870200" y="1854200"/>
          <p14:tracePt t="16157" x="2870200" y="1860550"/>
          <p14:tracePt t="16171" x="2870200" y="1866900"/>
          <p14:tracePt t="16182" x="2870200" y="1879600"/>
          <p14:tracePt t="16199" x="2870200" y="1892300"/>
          <p14:tracePt t="16215" x="2870200" y="1917700"/>
          <p14:tracePt t="16232" x="2870200" y="1930400"/>
          <p14:tracePt t="16249" x="2870200" y="1936750"/>
          <p14:tracePt t="16266" x="2870200" y="1943100"/>
          <p14:tracePt t="16282" x="2870200" y="1949450"/>
          <p14:tracePt t="16299" x="2870200" y="1955800"/>
          <p14:tracePt t="16316" x="2870200" y="1962150"/>
          <p14:tracePt t="16384" x="2870200" y="1968500"/>
          <p14:tracePt t="16400" x="2870200" y="1974850"/>
          <p14:tracePt t="16407" x="2870200" y="1981200"/>
          <p14:tracePt t="16419" x="2876550" y="1987550"/>
          <p14:tracePt t="16432" x="2876550" y="2019300"/>
          <p14:tracePt t="16449" x="2876550" y="2057400"/>
          <p14:tracePt t="16466" x="2876550" y="2095500"/>
          <p14:tracePt t="16483" x="2876550" y="2133600"/>
          <p14:tracePt t="16499" x="2876550" y="2159000"/>
          <p14:tracePt t="16516" x="2870200" y="2190750"/>
          <p14:tracePt t="16532" x="2844800" y="2222500"/>
          <p14:tracePt t="16549" x="2838450" y="2235200"/>
          <p14:tracePt t="16566" x="2825750" y="2241550"/>
          <p14:tracePt t="16582" x="2819400" y="2241550"/>
          <p14:tracePt t="16599" x="2787650" y="2247900"/>
          <p14:tracePt t="16616" x="2749550" y="2247900"/>
          <p14:tracePt t="16632" x="2705100" y="2260600"/>
          <p14:tracePt t="16649" x="2654300" y="2266950"/>
          <p14:tracePt t="16666" x="2616200" y="2266950"/>
          <p14:tracePt t="16683" x="2584450" y="2273300"/>
          <p14:tracePt t="16700" x="2552700" y="2273300"/>
          <p14:tracePt t="16716" x="2540000" y="2273300"/>
          <p14:tracePt t="16733" x="2508250" y="2273300"/>
          <p14:tracePt t="16750" x="2463800" y="2273300"/>
          <p14:tracePt t="16767" x="2393950" y="2260600"/>
          <p14:tracePt t="16783" x="2355850" y="2254250"/>
          <p14:tracePt t="16816" x="2336800" y="2247900"/>
          <p14:tracePt t="16834" x="2336800" y="2241550"/>
          <p14:tracePt t="16850" x="2330450" y="2235200"/>
          <p14:tracePt t="16866" x="2330450" y="2228850"/>
          <p14:tracePt t="16883" x="2324100" y="2216150"/>
          <p14:tracePt t="16899" x="2317750" y="2197100"/>
          <p14:tracePt t="16916" x="2311400" y="2190750"/>
          <p14:tracePt t="16933" x="2311400" y="2165350"/>
          <p14:tracePt t="16949" x="2311400" y="2146300"/>
          <p14:tracePt t="16966" x="2311400" y="2108200"/>
          <p14:tracePt t="16983" x="2317750" y="2057400"/>
          <p14:tracePt t="17000" x="2324100" y="2032000"/>
          <p14:tracePt t="17016" x="2343150" y="2000250"/>
          <p14:tracePt t="17033" x="2355850" y="1987550"/>
          <p14:tracePt t="17049" x="2368550" y="1968500"/>
          <p14:tracePt t="17066" x="2393950" y="1949450"/>
          <p14:tracePt t="17083" x="2406650" y="1930400"/>
          <p14:tracePt t="17100" x="2438400" y="1911350"/>
          <p14:tracePt t="17116" x="2457450" y="1892300"/>
          <p14:tracePt t="17133" x="2470150" y="1879600"/>
          <p14:tracePt t="17150" x="2489200" y="1873250"/>
          <p14:tracePt t="17167" x="2501900" y="1860550"/>
          <p14:tracePt t="17183" x="2533650" y="1847850"/>
          <p14:tracePt t="17200" x="2552700" y="1841500"/>
          <p14:tracePt t="17216" x="2584450" y="1828800"/>
          <p14:tracePt t="17233" x="2597150" y="1816100"/>
          <p14:tracePt t="17250" x="2628900" y="1809750"/>
          <p14:tracePt t="17266" x="2641600" y="1809750"/>
          <p14:tracePt t="17283" x="2647950" y="1809750"/>
          <p14:tracePt t="17300" x="2660650" y="1809750"/>
          <p14:tracePt t="17316" x="2667000" y="1809750"/>
          <p14:tracePt t="17333" x="2679700" y="1809750"/>
          <p14:tracePt t="17351" x="2705100" y="1809750"/>
          <p14:tracePt t="17366" x="2736850" y="1809750"/>
          <p14:tracePt t="17383" x="2755900" y="1816100"/>
          <p14:tracePt t="17400" x="2774950" y="1828800"/>
          <p14:tracePt t="17417" x="2794000" y="1835150"/>
          <p14:tracePt t="17433" x="2806700" y="1847850"/>
          <p14:tracePt t="17450" x="2819400" y="1866900"/>
          <p14:tracePt t="17466" x="2844800" y="1898650"/>
          <p14:tracePt t="17483" x="2857500" y="1917700"/>
          <p14:tracePt t="17500" x="2857500" y="1943100"/>
          <p14:tracePt t="17517" x="2857500" y="1974850"/>
          <p14:tracePt t="17533" x="2857500" y="1987550"/>
          <p14:tracePt t="17551" x="2857500" y="2006600"/>
          <p14:tracePt t="17567" x="2857500" y="2012950"/>
          <p14:tracePt t="17583" x="2857500" y="2025650"/>
          <p14:tracePt t="17675" x="2857500" y="2032000"/>
          <p14:tracePt t="17707" x="2857500" y="2044700"/>
          <p14:tracePt t="17714" x="2851150" y="2051050"/>
          <p14:tracePt t="17763" x="2851150" y="2057400"/>
          <p14:tracePt t="17787" x="2838450" y="2070100"/>
          <p14:tracePt t="17809" x="2832100" y="2076450"/>
          <p14:tracePt t="17825" x="2832100" y="2082800"/>
          <p14:tracePt t="17833" x="2825750" y="2089150"/>
          <p14:tracePt t="17840" x="2813050" y="2101850"/>
          <p14:tracePt t="17851" x="2806700" y="2108200"/>
          <p14:tracePt t="17867" x="2781300" y="2133600"/>
          <p14:tracePt t="17884" x="2768600" y="2152650"/>
          <p14:tracePt t="17900" x="2743200" y="2165350"/>
          <p14:tracePt t="17917" x="2730500" y="2184400"/>
          <p14:tracePt t="17935" x="2717800" y="2190750"/>
          <p14:tracePt t="17951" x="2705100" y="2203450"/>
          <p14:tracePt t="18297" x="2711450" y="2203450"/>
          <p14:tracePt t="18305" x="2736850" y="2203450"/>
          <p14:tracePt t="18312" x="2768600" y="2203450"/>
          <p14:tracePt t="18320" x="2813050" y="2203450"/>
          <p14:tracePt t="18337" x="2940050" y="2216150"/>
          <p14:tracePt t="18354" x="3079750" y="2241550"/>
          <p14:tracePt t="18370" x="3270250" y="2254250"/>
          <p14:tracePt t="18387" x="3473450" y="2292350"/>
          <p14:tracePt t="18404" x="3613150" y="2336800"/>
          <p14:tracePt t="18420" x="3683000" y="2349500"/>
          <p14:tracePt t="18437" x="3714750" y="2355850"/>
          <p14:tracePt t="18539" x="3721100" y="2362200"/>
          <p14:tracePt t="18569" x="3714750" y="2362200"/>
          <p14:tracePt t="18691" x="3708400" y="2362200"/>
          <p14:tracePt t="18763" x="3702050" y="2362200"/>
          <p14:tracePt t="18788" x="3689350" y="2362200"/>
          <p14:tracePt t="18812" x="3683000" y="2362200"/>
          <p14:tracePt t="18820" x="3676650" y="2362200"/>
          <p14:tracePt t="18827" x="3670300" y="2362200"/>
          <p14:tracePt t="18837" x="3657600" y="2362200"/>
          <p14:tracePt t="18854" x="3625850" y="2355850"/>
          <p14:tracePt t="18873" x="3581400" y="2349500"/>
          <p14:tracePt t="18887" x="3556000" y="2349500"/>
          <p14:tracePt t="18904" x="3543300" y="2330450"/>
          <p14:tracePt t="18921" x="3524250" y="2324100"/>
          <p14:tracePt t="18937" x="3492500" y="2298700"/>
          <p14:tracePt t="18954" x="3473450" y="2279650"/>
          <p14:tracePt t="18971" x="3467100" y="2266950"/>
          <p14:tracePt t="18987" x="3460750" y="2260600"/>
          <p14:tracePt t="19004" x="3454400" y="2247900"/>
          <p14:tracePt t="19021" x="3448050" y="2228850"/>
          <p14:tracePt t="19055" x="3448050" y="2209800"/>
          <p14:tracePt t="19071" x="3448050" y="2190750"/>
          <p14:tracePt t="19088" x="3441700" y="2165350"/>
          <p14:tracePt t="19104" x="3441700" y="2152650"/>
          <p14:tracePt t="19121" x="3441700" y="2127250"/>
          <p14:tracePt t="19137" x="3441700" y="2095500"/>
          <p14:tracePt t="19154" x="3435350" y="2076450"/>
          <p14:tracePt t="19171" x="3435350" y="2051050"/>
          <p14:tracePt t="19188" x="3435350" y="2032000"/>
          <p14:tracePt t="19204" x="3435350" y="2019300"/>
          <p14:tracePt t="19221" x="3441700" y="1987550"/>
          <p14:tracePt t="19238" x="3454400" y="1968500"/>
          <p14:tracePt t="19255" x="3492500" y="1911350"/>
          <p14:tracePt t="19271" x="3524250" y="1866900"/>
          <p14:tracePt t="19288" x="3575050" y="1803400"/>
          <p14:tracePt t="19304" x="3600450" y="1771650"/>
          <p14:tracePt t="19321" x="3613150" y="1752600"/>
          <p14:tracePt t="19338" x="3638550" y="1727200"/>
          <p14:tracePt t="19354" x="3663950" y="1701800"/>
          <p14:tracePt t="19371" x="3695700" y="1701800"/>
          <p14:tracePt t="19387" x="3752850" y="1689100"/>
          <p14:tracePt t="19404" x="3810000" y="1663700"/>
          <p14:tracePt t="19421" x="3854450" y="1657350"/>
          <p14:tracePt t="19438" x="3879850" y="1644650"/>
          <p14:tracePt t="19457" x="3924300" y="1638300"/>
          <p14:tracePt t="19471" x="3943350" y="1638300"/>
          <p14:tracePt t="19488" x="3962400" y="1638300"/>
          <p14:tracePt t="19505" x="3968750" y="1638300"/>
          <p14:tracePt t="19521" x="3981450" y="1638300"/>
          <p14:tracePt t="19538" x="3994150" y="1638300"/>
          <p14:tracePt t="19555" x="4013200" y="1663700"/>
          <p14:tracePt t="19571" x="4025900" y="1701800"/>
          <p14:tracePt t="19588" x="4044950" y="1733550"/>
          <p14:tracePt t="19605" x="4076700" y="1784350"/>
          <p14:tracePt t="19621" x="4095750" y="1822450"/>
          <p14:tracePt t="19638" x="4108450" y="1860550"/>
          <p14:tracePt t="19655" x="4121150" y="1885950"/>
          <p14:tracePt t="19672" x="4127500" y="1905000"/>
          <p14:tracePt t="19688" x="4127500" y="1930400"/>
          <p14:tracePt t="19705" x="4127500" y="1955800"/>
          <p14:tracePt t="19721" x="4127500" y="1993900"/>
          <p14:tracePt t="19738" x="4127500" y="2038350"/>
          <p14:tracePt t="19755" x="4127500" y="2082800"/>
          <p14:tracePt t="19772" x="4127500" y="2108200"/>
          <p14:tracePt t="19788" x="4121150" y="2133600"/>
          <p14:tracePt t="19805" x="4095750" y="2178050"/>
          <p14:tracePt t="19822" x="4089400" y="2190750"/>
          <p14:tracePt t="19832" x="4076700" y="2209800"/>
          <p14:tracePt t="19838" x="4064000" y="2222500"/>
          <p14:tracePt t="19857" x="4032250" y="2247900"/>
          <p14:tracePt t="19871" x="4006850" y="2254250"/>
          <p14:tracePt t="19888" x="4000500" y="2266950"/>
          <p14:tracePt t="19905" x="3994150" y="2266950"/>
          <p14:tracePt t="20028" x="3994150" y="2279650"/>
          <p14:tracePt t="20035" x="4019550" y="2292350"/>
          <p14:tracePt t="20045" x="4095750" y="2311400"/>
          <p14:tracePt t="20055" x="4197350" y="2336800"/>
          <p14:tracePt t="20072" x="4768850" y="2495550"/>
          <p14:tracePt t="20088" x="5270500" y="2584450"/>
          <p14:tracePt t="20105" x="5664200" y="2647950"/>
          <p14:tracePt t="20122" x="5848350" y="2660650"/>
          <p14:tracePt t="20138" x="5956300" y="2673350"/>
          <p14:tracePt t="20155" x="5975350" y="2673350"/>
          <p14:tracePt t="20172" x="5981700" y="2673350"/>
          <p14:tracePt t="20205" x="5988050" y="2673350"/>
          <p14:tracePt t="20222" x="6000750" y="2673350"/>
          <p14:tracePt t="20239" x="6019800" y="2673350"/>
          <p14:tracePt t="20272" x="5886450" y="2686050"/>
          <p14:tracePt t="20289" x="5829300" y="2692400"/>
          <p14:tracePt t="20553" x="5822950" y="2692400"/>
          <p14:tracePt t="20642" x="5822950" y="2686050"/>
          <p14:tracePt t="20651" x="5822950" y="2667000"/>
          <p14:tracePt t="20661" x="5816600" y="2660650"/>
          <p14:tracePt t="20678" x="5816600" y="2641600"/>
          <p14:tracePt t="20694" x="5816600" y="2616200"/>
          <p14:tracePt t="20712" x="5816600" y="2597150"/>
          <p14:tracePt t="20728" x="5867400" y="2552700"/>
          <p14:tracePt t="20744" x="5911850" y="2546350"/>
          <p14:tracePt t="20761" x="5975350" y="2527300"/>
          <p14:tracePt t="20777" x="6102350" y="2482850"/>
          <p14:tracePt t="20794" x="6261100" y="2425700"/>
          <p14:tracePt t="20811" x="6381750" y="2368550"/>
          <p14:tracePt t="20828" x="6457950" y="2305050"/>
          <p14:tracePt t="20844" x="6477000" y="2286000"/>
          <p14:tracePt t="20861" x="6489700" y="2254250"/>
          <p14:tracePt t="20878" x="6489700" y="2235200"/>
          <p14:tracePt t="20894" x="6489700" y="2228850"/>
          <p14:tracePt t="21579" x="6489700" y="2222500"/>
          <p14:tracePt t="21585" x="6477000" y="2216150"/>
          <p14:tracePt t="21594" x="6470650" y="2209800"/>
          <p14:tracePt t="21610" x="6464300" y="2209800"/>
          <p14:tracePt t="21619" x="6457950" y="2209800"/>
          <p14:tracePt t="21636" x="6445250" y="2209800"/>
          <p14:tracePt t="21653" x="6438900" y="2209800"/>
          <p14:tracePt t="21670" x="6426200" y="2209800"/>
          <p14:tracePt t="21686" x="6419850" y="2209800"/>
          <p14:tracePt t="21713" x="6413500" y="2209800"/>
          <p14:tracePt t="21730" x="6400800" y="2209800"/>
          <p14:tracePt t="21789" x="6394450" y="2209800"/>
          <p14:tracePt t="21805" x="6381750" y="2209800"/>
          <p14:tracePt t="21814" x="6369050" y="2209800"/>
          <p14:tracePt t="21822" x="6362700" y="2209800"/>
          <p14:tracePt t="21836" x="6350000" y="2209800"/>
          <p14:tracePt t="21853" x="6337300" y="2209800"/>
          <p14:tracePt t="21870" x="6330950" y="2209800"/>
          <p14:tracePt t="21886" x="6324600" y="2209800"/>
          <p14:tracePt t="22150" x="6318250" y="2216150"/>
          <p14:tracePt t="22268" x="6324600" y="2216150"/>
          <p14:tracePt t="22278" x="6369050" y="2222500"/>
          <p14:tracePt t="22285" x="6419850" y="2222500"/>
          <p14:tracePt t="22291" x="6477000" y="2222500"/>
          <p14:tracePt t="22308" x="6591300" y="2222500"/>
          <p14:tracePt t="22325" x="6686550" y="2222500"/>
          <p14:tracePt t="22330" x="6705600" y="2222500"/>
          <p14:tracePt t="22341" x="6724650" y="2222500"/>
          <p14:tracePt t="22358" x="6731000" y="2222500"/>
          <p14:tracePt t="22459" x="6743700" y="2222500"/>
          <p14:tracePt t="22562" x="6750050" y="2228850"/>
          <p14:tracePt t="22581" x="6743700" y="2235200"/>
          <p14:tracePt t="22585" x="6724650" y="2235200"/>
          <p14:tracePt t="22596" x="6686550" y="2235200"/>
          <p14:tracePt t="22610" x="6540500" y="2247900"/>
          <p14:tracePt t="22625" x="6356350" y="2247900"/>
          <p14:tracePt t="22642" x="6191250" y="2247900"/>
          <p14:tracePt t="22658" x="6070600" y="2247900"/>
          <p14:tracePt t="22675" x="5988050" y="2247900"/>
          <p14:tracePt t="22692" x="5943600" y="2247900"/>
          <p14:tracePt t="22708" x="5930900" y="2254250"/>
          <p14:tracePt t="22742" x="5918200" y="2254250"/>
          <p14:tracePt t="22770" x="5905500" y="2254250"/>
          <p14:tracePt t="22781" x="5892800" y="2260600"/>
          <p14:tracePt t="22792" x="5880100" y="2260600"/>
          <p14:tracePt t="22811" x="5784850" y="2260600"/>
          <p14:tracePt t="22825" x="5734050" y="2260600"/>
          <p14:tracePt t="22843" x="5727700" y="2260600"/>
          <p14:tracePt t="22859" x="5715000" y="2260600"/>
          <p14:tracePt t="22957" x="5727700" y="2266950"/>
          <p14:tracePt t="22965" x="5746750" y="2273300"/>
          <p14:tracePt t="22975" x="5778500" y="2279650"/>
          <p14:tracePt t="22994" x="5930900" y="2305050"/>
          <p14:tracePt t="23009" x="6153150" y="2324100"/>
          <p14:tracePt t="23025" x="6661150" y="2381250"/>
          <p14:tracePt t="23042" x="6972300" y="2400300"/>
          <p14:tracePt t="23059" x="7213600" y="2400300"/>
          <p14:tracePt t="23075" x="7308850" y="2400300"/>
          <p14:tracePt t="23092" x="7334250" y="2393950"/>
          <p14:tracePt t="23213" x="7340600" y="2393950"/>
          <p14:tracePt t="23222" x="7346950" y="2393950"/>
          <p14:tracePt t="23226" x="7359650" y="2393950"/>
          <p14:tracePt t="23242" x="7410450" y="2374900"/>
          <p14:tracePt t="23259" x="7467600" y="2368550"/>
          <p14:tracePt t="23276" x="7550150" y="2368550"/>
          <p14:tracePt t="23292" x="7594600" y="2368550"/>
          <p14:tracePt t="23309" x="7721600" y="2336800"/>
          <p14:tracePt t="23325" x="7778750" y="2330450"/>
          <p14:tracePt t="23331" x="7804150" y="2330450"/>
          <p14:tracePt t="23342" x="7810500" y="2324100"/>
          <p14:tracePt t="23359" x="7835900" y="2324100"/>
          <p14:tracePt t="23376" x="7848600" y="2317750"/>
          <p14:tracePt t="23392" x="7861300" y="2311400"/>
          <p14:tracePt t="23409" x="7880350" y="2311400"/>
          <p14:tracePt t="23425" x="7899400" y="2298700"/>
          <p14:tracePt t="23442" x="7912100" y="2292350"/>
          <p14:tracePt t="23459" x="7924800" y="2286000"/>
          <p14:tracePt t="23475" x="7937500" y="2279650"/>
          <p14:tracePt t="23492" x="7950200" y="2279650"/>
          <p14:tracePt t="23509" x="7962900" y="2273300"/>
          <p14:tracePt t="23526" x="7988300" y="2260600"/>
          <p14:tracePt t="23542" x="8020050" y="2247900"/>
          <p14:tracePt t="23559" x="8045450" y="2228850"/>
          <p14:tracePt t="23576" x="8070850" y="2222500"/>
          <p14:tracePt t="23592" x="8083550" y="2222500"/>
          <p14:tracePt t="23626" x="8089900" y="2209800"/>
          <p14:tracePt t="23733" x="8096250" y="2203450"/>
          <p14:tracePt t="23751" x="8108950" y="2203450"/>
          <p14:tracePt t="23781" x="8115300" y="2203450"/>
          <p14:tracePt t="23884" x="8108950" y="2203450"/>
          <p14:tracePt t="23891" x="8089900" y="2203450"/>
          <p14:tracePt t="23901" x="8083550" y="2203450"/>
          <p14:tracePt t="23909" x="8070850" y="2203450"/>
          <p14:tracePt t="23926" x="8032750" y="2203450"/>
          <p14:tracePt t="23943" x="7924800" y="2203450"/>
          <p14:tracePt t="23959" x="7791450" y="2203450"/>
          <p14:tracePt t="23976" x="7588250" y="2222500"/>
          <p14:tracePt t="23993" x="7416800" y="2254250"/>
          <p14:tracePt t="24009" x="7334250" y="2286000"/>
          <p14:tracePt t="24026" x="7327900" y="2286000"/>
          <p14:tracePt t="24118" x="7321550" y="2286000"/>
          <p14:tracePt t="24135" x="7315200" y="2286000"/>
          <p14:tracePt t="24151" x="7308850" y="2286000"/>
          <p14:tracePt t="24167" x="7296150" y="2286000"/>
          <p14:tracePt t="24183" x="7289800" y="2286000"/>
          <p14:tracePt t="24310" x="7308850" y="2286000"/>
          <p14:tracePt t="24320" x="7327900" y="2286000"/>
          <p14:tracePt t="24326" x="7359650" y="2286000"/>
          <p14:tracePt t="24343" x="7467600" y="2286000"/>
          <p14:tracePt t="24360" x="7620000" y="2286000"/>
          <p14:tracePt t="24376" x="7715250" y="2286000"/>
          <p14:tracePt t="24393" x="7791450" y="2286000"/>
          <p14:tracePt t="24410" x="7867650" y="2279650"/>
          <p14:tracePt t="24427" x="7912100" y="2279650"/>
          <p14:tracePt t="24443" x="7956550" y="2266950"/>
          <p14:tracePt t="24460" x="7975600" y="2247900"/>
          <p14:tracePt t="24477" x="8007350" y="2241550"/>
          <p14:tracePt t="24493" x="8020050" y="2228850"/>
          <p14:tracePt t="24527" x="8026400" y="2216150"/>
          <p14:tracePt t="24543" x="8039100" y="2209800"/>
          <p14:tracePt t="24604" x="8039100" y="2203450"/>
          <p14:tracePt t="24619" x="8039100" y="2197100"/>
          <p14:tracePt t="24627" x="8045450" y="2184400"/>
          <p14:tracePt t="24643" x="8058150" y="2178050"/>
          <p14:tracePt t="24654" x="8064500" y="2178050"/>
          <p14:tracePt t="24662" x="8070850" y="2171700"/>
          <p14:tracePt t="24677" x="8083550" y="2171700"/>
          <p14:tracePt t="24694" x="8096250" y="2159000"/>
          <p14:tracePt t="24710" x="8102600" y="2159000"/>
          <p14:tracePt t="24727" x="8108950" y="2146300"/>
          <p14:tracePt t="24743" x="8128000" y="2146300"/>
          <p14:tracePt t="24760" x="8159750" y="2133600"/>
          <p14:tracePt t="24778" x="8191500" y="2127250"/>
          <p14:tracePt t="24794" x="8242300" y="2108200"/>
          <p14:tracePt t="24811" x="8248650" y="2108200"/>
          <p14:tracePt t="24827" x="8255000" y="2101850"/>
          <p14:tracePt t="24982" x="8267700" y="2101850"/>
          <p14:tracePt t="24991" x="8280400" y="2101850"/>
          <p14:tracePt t="24999" x="8299450" y="2101850"/>
          <p14:tracePt t="25010" x="8356600" y="2101850"/>
          <p14:tracePt t="25027" x="8413750" y="2101850"/>
          <p14:tracePt t="25044" x="8458200" y="2101850"/>
          <p14:tracePt t="25061" x="8477250" y="2101850"/>
          <p14:tracePt t="25077" x="8483600" y="2101850"/>
          <p14:tracePt t="25199" x="8496300" y="2101850"/>
          <p14:tracePt t="25206" x="8502650" y="2101850"/>
          <p14:tracePt t="25308" x="8496300" y="2101850"/>
          <p14:tracePt t="25318" x="8483600" y="2101850"/>
          <p14:tracePt t="25327" x="8477250" y="2101850"/>
          <p14:tracePt t="25333" x="8458200" y="2101850"/>
          <p14:tracePt t="25344" x="8445500" y="2108200"/>
          <p14:tracePt t="25361" x="8401050" y="2114550"/>
          <p14:tracePt t="25379" x="8286750" y="2114550"/>
          <p14:tracePt t="25395" x="8159750" y="2114550"/>
          <p14:tracePt t="25411" x="8007350" y="2114550"/>
          <p14:tracePt t="25427" x="7893050" y="2114550"/>
          <p14:tracePt t="25444" x="7829550" y="2114550"/>
          <p14:tracePt t="25461" x="7797800" y="2114550"/>
          <p14:tracePt t="25477" x="7791450" y="2114550"/>
          <p14:tracePt t="25881" x="7785100" y="2114550"/>
          <p14:tracePt t="25884" x="7772400" y="2120900"/>
          <p14:tracePt t="25891" x="7766050" y="2127250"/>
          <p14:tracePt t="25908" x="7753350" y="2133600"/>
          <p14:tracePt t="25924" x="7747000" y="2133600"/>
          <p14:tracePt t="25941" x="7740650" y="2139950"/>
          <p14:tracePt t="26079" x="7734300" y="2139950"/>
          <p14:tracePt t="26215" x="7727950" y="2139950"/>
          <p14:tracePt t="26234" x="7721600" y="2139950"/>
          <p14:tracePt t="26248" x="7708900" y="2139950"/>
          <p14:tracePt t="26253" x="7702550" y="2139950"/>
          <p14:tracePt t="26268" x="7683500" y="2139950"/>
          <p14:tracePt t="26284" x="7670800" y="2139950"/>
          <p14:tracePt t="26294" x="7664450" y="2139950"/>
          <p14:tracePt t="26308" x="7645400" y="2139950"/>
          <p14:tracePt t="26324" x="7632700" y="2139950"/>
          <p14:tracePt t="26341" x="7607300" y="2139950"/>
          <p14:tracePt t="26358" x="7588250" y="2139950"/>
          <p14:tracePt t="26375" x="7575550" y="2139950"/>
          <p14:tracePt t="26391" x="7562850" y="2139950"/>
          <p14:tracePt t="26500" x="7588250" y="2152650"/>
          <p14:tracePt t="26508" x="7645400" y="2159000"/>
          <p14:tracePt t="26515" x="7740650" y="2171700"/>
          <p14:tracePt t="26524" x="7874000" y="2190750"/>
          <p14:tracePt t="26541" x="8280400" y="2235200"/>
          <p14:tracePt t="26558" x="8890000" y="2336800"/>
          <p14:tracePt t="26575" x="9340850" y="2400300"/>
          <p14:tracePt t="26591" x="9582150" y="2432050"/>
          <p14:tracePt t="26608" x="9652000" y="2444750"/>
          <p14:tracePt t="26677" x="9645650" y="2444750"/>
          <p14:tracePt t="26693" x="9639300" y="2444750"/>
          <p14:tracePt t="26708" x="9632950" y="2444750"/>
          <p14:tracePt t="26716" x="9626600" y="2444750"/>
          <p14:tracePt t="26732" x="9620250" y="2444750"/>
          <p14:tracePt t="26871" x="9607550" y="2444750"/>
          <p14:tracePt t="26895" x="9582150" y="2444750"/>
          <p14:tracePt t="26909" x="9575800" y="2444750"/>
          <p14:tracePt t="26916" x="9569450" y="2444750"/>
          <p14:tracePt t="26925" x="9556750" y="2444750"/>
          <p14:tracePt t="26942" x="9544050" y="2438400"/>
          <p14:tracePt t="26958" x="9518650" y="2438400"/>
          <p14:tracePt t="26975" x="9499600" y="2425700"/>
          <p14:tracePt t="26992" x="9493250" y="2425700"/>
          <p14:tracePt t="27009" x="9474200" y="2425700"/>
          <p14:tracePt t="27025" x="9467850" y="2419350"/>
          <p14:tracePt t="27062" x="9461500" y="2419350"/>
          <p14:tracePt t="27068" x="9455150" y="2419350"/>
          <p14:tracePt t="27084" x="9448800" y="2419350"/>
          <p14:tracePt t="27092" x="9429750" y="2419350"/>
          <p14:tracePt t="27109" x="9391650" y="2413000"/>
          <p14:tracePt t="27125" x="9334500" y="2406650"/>
          <p14:tracePt t="27142" x="9277350" y="2406650"/>
          <p14:tracePt t="27158" x="9220200" y="2406650"/>
          <p14:tracePt t="27175" x="9194800" y="2406650"/>
          <p14:tracePt t="27192" x="9188450" y="2406650"/>
          <p14:tracePt t="27208" x="9175750" y="2406650"/>
          <p14:tracePt t="27225" x="9150350" y="2406650"/>
          <p14:tracePt t="27242" x="9023350" y="2406650"/>
          <p14:tracePt t="27260" x="8597900" y="2406650"/>
          <p14:tracePt t="27275" x="8166100" y="2406650"/>
          <p14:tracePt t="27292" x="7689850" y="2406650"/>
          <p14:tracePt t="27309" x="7175500" y="2406650"/>
          <p14:tracePt t="27326" x="6572250" y="2406650"/>
          <p14:tracePt t="27342" x="6013450" y="2406650"/>
          <p14:tracePt t="27359" x="5384800" y="2406650"/>
          <p14:tracePt t="27375" x="4781550" y="2406650"/>
          <p14:tracePt t="27392" x="4368800" y="2406650"/>
          <p14:tracePt t="27408" x="4102100" y="2406650"/>
          <p14:tracePt t="27425" x="3886200" y="2406650"/>
          <p14:tracePt t="27442" x="3695700" y="2406650"/>
          <p14:tracePt t="27459" x="3492500" y="2406650"/>
          <p14:tracePt t="27475" x="3200400" y="2406650"/>
          <p14:tracePt t="27492" x="3054350" y="2406650"/>
          <p14:tracePt t="27509" x="2965450" y="2406650"/>
          <p14:tracePt t="27526" x="2908300" y="2406650"/>
          <p14:tracePt t="27542" x="2889250" y="2406650"/>
          <p14:tracePt t="27559" x="2882900" y="2413000"/>
          <p14:tracePt t="27575" x="2876550" y="2419350"/>
          <p14:tracePt t="27592" x="2863850" y="2419350"/>
          <p14:tracePt t="27609" x="2851150" y="2419350"/>
          <p14:tracePt t="27626" x="2832100" y="2425700"/>
          <p14:tracePt t="27642" x="2825750" y="2432050"/>
          <p14:tracePt t="27659" x="2800350" y="2432050"/>
          <p14:tracePt t="27676" x="2730500" y="2451100"/>
          <p14:tracePt t="27692" x="2584450" y="2451100"/>
          <p14:tracePt t="27709" x="2393950" y="2451100"/>
          <p14:tracePt t="27726" x="2216150" y="2451100"/>
          <p14:tracePt t="27742" x="2051050" y="2451100"/>
          <p14:tracePt t="27759" x="1974850" y="2451100"/>
          <p14:tracePt t="27776" x="1962150" y="2451100"/>
          <p14:tracePt t="27837" x="1955800" y="2451100"/>
          <p14:tracePt t="27868" x="1955800" y="2444750"/>
          <p14:tracePt t="27877" x="1962150" y="2444750"/>
          <p14:tracePt t="27885" x="1974850" y="2438400"/>
          <p14:tracePt t="27892" x="1987550" y="2432050"/>
          <p14:tracePt t="27909" x="2006600" y="2425700"/>
          <p14:tracePt t="27926" x="2025650" y="2419350"/>
          <p14:tracePt t="27942" x="2032000" y="2419350"/>
          <p14:tracePt t="27959" x="2038350" y="2419350"/>
          <p14:tracePt t="28135" x="2051050" y="2419350"/>
          <p14:tracePt t="28143" x="2070100" y="2419350"/>
          <p14:tracePt t="28152" x="2101850" y="2419350"/>
          <p14:tracePt t="28159" x="2165350" y="2419350"/>
          <p14:tracePt t="28176" x="2324100" y="2438400"/>
          <p14:tracePt t="28193" x="2565400" y="2482850"/>
          <p14:tracePt t="28209" x="2870200" y="2527300"/>
          <p14:tracePt t="28226" x="3054350" y="2527300"/>
          <p14:tracePt t="28244" x="3200400" y="2527300"/>
          <p14:tracePt t="28261" x="3244850" y="2527300"/>
          <p14:tracePt t="28276" x="3263900" y="2527300"/>
          <p14:tracePt t="28317" x="3270250" y="2527300"/>
          <p14:tracePt t="28326" x="3276600" y="2520950"/>
          <p14:tracePt t="28343" x="3282950" y="2520950"/>
          <p14:tracePt t="28359" x="3295650" y="2514600"/>
          <p14:tracePt t="28377" x="3308350" y="2514600"/>
          <p14:tracePt t="28393" x="3314700" y="2514600"/>
          <p14:tracePt t="28410" x="3333750" y="2514600"/>
          <p14:tracePt t="28426" x="3340100" y="2514600"/>
          <p14:tracePt t="28460" x="3352800" y="2514600"/>
          <p14:tracePt t="28477" x="3365500" y="2514600"/>
          <p14:tracePt t="28493" x="3384550" y="2514600"/>
          <p14:tracePt t="28510" x="3403600" y="2501900"/>
          <p14:tracePt t="28526" x="3435350" y="2501900"/>
          <p14:tracePt t="28543" x="3511550" y="2501900"/>
          <p14:tracePt t="28560" x="3702050" y="2501900"/>
          <p14:tracePt t="28576" x="4000500" y="2501900"/>
          <p14:tracePt t="28593" x="4311650" y="2451100"/>
          <p14:tracePt t="28610" x="4502150" y="2425700"/>
          <p14:tracePt t="28627" x="4546600" y="2406650"/>
          <p14:tracePt t="28643" x="4559300" y="2406650"/>
          <p14:tracePt t="28717" x="4565650" y="2400300"/>
          <p14:tracePt t="28728" x="4572000" y="2400300"/>
          <p14:tracePt t="28738" x="4610100" y="2400300"/>
          <p14:tracePt t="28743" x="4667250" y="2393950"/>
          <p14:tracePt t="28760" x="4806950" y="2374900"/>
          <p14:tracePt t="28776" x="4997450" y="2349500"/>
          <p14:tracePt t="28793" x="5238750" y="2311400"/>
          <p14:tracePt t="28810" x="5473700" y="2311400"/>
          <p14:tracePt t="28826" x="5664200" y="2311400"/>
          <p14:tracePt t="28833" x="5746750" y="2311400"/>
          <p14:tracePt t="28843" x="5803900" y="2305050"/>
          <p14:tracePt t="28860" x="5911850" y="2279650"/>
          <p14:tracePt t="28877" x="5949950" y="2273300"/>
          <p14:tracePt t="28893" x="5988050" y="2260600"/>
          <p14:tracePt t="28910" x="6019800" y="2254250"/>
          <p14:tracePt t="28927" x="6051550" y="2241550"/>
          <p14:tracePt t="28943" x="6070600" y="2216150"/>
          <p14:tracePt t="28960" x="6089650" y="2216150"/>
          <p14:tracePt t="28977" x="6108700" y="2197100"/>
          <p14:tracePt t="28994" x="6127750" y="2190750"/>
          <p14:tracePt t="29010" x="6140450" y="2184400"/>
          <p14:tracePt t="29027" x="6146800" y="2178050"/>
          <p14:tracePt t="29351" x="6153150" y="2178050"/>
          <p14:tracePt t="29392" x="6165850" y="2178050"/>
          <p14:tracePt t="29419" x="6178550" y="2178050"/>
          <p14:tracePt t="29423" x="6184900" y="2178050"/>
          <p14:tracePt t="29431" x="6203950" y="2178050"/>
          <p14:tracePt t="29441" x="6216650" y="2178050"/>
          <p14:tracePt t="29458" x="6267450" y="2184400"/>
          <p14:tracePt t="29475" x="6318250" y="2184400"/>
          <p14:tracePt t="29494" x="6369050" y="2184400"/>
          <p14:tracePt t="29508" x="6426200" y="2184400"/>
          <p14:tracePt t="29525" x="6457950" y="2190750"/>
          <p14:tracePt t="29542" x="6464300" y="2190750"/>
          <p14:tracePt t="29618" x="6470650" y="2190750"/>
          <p14:tracePt t="29624" x="6477000" y="2190750"/>
          <p14:tracePt t="29647" x="6489700" y="2190750"/>
          <p14:tracePt t="29666" x="6502400" y="2190750"/>
          <p14:tracePt t="29679" x="6515100" y="2190750"/>
          <p14:tracePt t="29685" x="6521450" y="2190750"/>
          <p14:tracePt t="29702" x="6540500" y="2190750"/>
          <p14:tracePt t="29713" x="6546850" y="2190750"/>
          <p14:tracePt t="29725" x="6584950" y="2190750"/>
          <p14:tracePt t="29742" x="6610350" y="2190750"/>
          <p14:tracePt t="29758" x="6635750" y="2190750"/>
          <p14:tracePt t="29775" x="6648450" y="2190750"/>
          <p14:tracePt t="29809" x="6661150" y="2190750"/>
          <p14:tracePt t="29825" x="6718300" y="2190750"/>
          <p14:tracePt t="29832" x="6781800" y="2190750"/>
          <p14:tracePt t="29842" x="6851650" y="2203450"/>
          <p14:tracePt t="29858" x="7048500" y="2222500"/>
          <p14:tracePt t="29875" x="7296150" y="2260600"/>
          <p14:tracePt t="29892" x="7607300" y="2305050"/>
          <p14:tracePt t="29908" x="7715250" y="2305050"/>
          <p14:tracePt t="29925" x="7759700" y="2305050"/>
          <p14:tracePt t="29942" x="7766050" y="2305050"/>
          <p14:tracePt t="30014" x="7772400" y="2305050"/>
          <p14:tracePt t="30129" x="7778750" y="2298700"/>
          <p14:tracePt t="30138" x="7785100" y="2298700"/>
          <p14:tracePt t="30145" x="7797800" y="2298700"/>
          <p14:tracePt t="30160" x="7842250" y="2298700"/>
          <p14:tracePt t="30176" x="7918450" y="2298700"/>
          <p14:tracePt t="30192" x="8045450" y="2298700"/>
          <p14:tracePt t="30209" x="8235950" y="2298700"/>
          <p14:tracePt t="30225" x="8426450" y="2298700"/>
          <p14:tracePt t="30242" x="8553450" y="2298700"/>
          <p14:tracePt t="30259" x="8629650" y="2279650"/>
          <p14:tracePt t="30276" x="8661400" y="2266950"/>
          <p14:tracePt t="30292" x="8705850" y="2254250"/>
          <p14:tracePt t="30309" x="8712200" y="2247900"/>
          <p14:tracePt t="31753" x="8705850" y="2247900"/>
          <p14:tracePt t="31771" x="8699500" y="2247900"/>
          <p14:tracePt t="31777" x="8693150" y="2247900"/>
          <p14:tracePt t="31785" x="8686800" y="2247900"/>
          <p14:tracePt t="32114" x="8680450" y="2247900"/>
          <p14:tracePt t="32131" x="8667750" y="2247900"/>
          <p14:tracePt t="32134" x="8661400" y="2247900"/>
          <p14:tracePt t="32150" x="8642350" y="2247900"/>
          <p14:tracePt t="32167" x="8636000" y="2247900"/>
          <p14:tracePt t="32177" x="8629650" y="2247900"/>
          <p14:tracePt t="32188" x="8616950" y="2247900"/>
          <p14:tracePt t="32205" x="8540750" y="2241550"/>
          <p14:tracePt t="32221" x="8401050" y="2228850"/>
          <p14:tracePt t="32238" x="8191500" y="2228850"/>
          <p14:tracePt t="32255" x="7823200" y="2184400"/>
          <p14:tracePt t="32271" x="7404100" y="2114550"/>
          <p14:tracePt t="32288" x="7124700" y="2070100"/>
          <p14:tracePt t="32305" x="6921500" y="2038350"/>
          <p14:tracePt t="32322" x="6788150" y="2019300"/>
          <p14:tracePt t="32326" x="6737350" y="2019300"/>
          <p14:tracePt t="32338" x="6692900" y="2006600"/>
          <p14:tracePt t="32355" x="6616700" y="2000250"/>
          <p14:tracePt t="32372" x="6515100" y="1981200"/>
          <p14:tracePt t="32389" x="6356350" y="1955800"/>
          <p14:tracePt t="32405" x="6076950" y="1924050"/>
          <p14:tracePt t="32422" x="5873750" y="1898650"/>
          <p14:tracePt t="32438" x="5689600" y="1860550"/>
          <p14:tracePt t="32455" x="5530850" y="1835150"/>
          <p14:tracePt t="32472" x="5391150" y="1822450"/>
          <p14:tracePt t="32489" x="5232400" y="1797050"/>
          <p14:tracePt t="32505" x="5111750" y="1778000"/>
          <p14:tracePt t="32522" x="5022850" y="1771650"/>
          <p14:tracePt t="32539" x="4946650" y="1771650"/>
          <p14:tracePt t="32555" x="4889500" y="1771650"/>
          <p14:tracePt t="32572" x="4826000" y="1771650"/>
          <p14:tracePt t="32589" x="4730750" y="1758950"/>
          <p14:tracePt t="32606" x="4552950" y="1739900"/>
          <p14:tracePt t="32622" x="4406900" y="1739900"/>
          <p14:tracePt t="32639" x="4210050" y="1733550"/>
          <p14:tracePt t="32655" x="3892550" y="1708150"/>
          <p14:tracePt t="32672" x="3549650" y="1708150"/>
          <p14:tracePt t="32689" x="3244850" y="1708150"/>
          <p14:tracePt t="32706" x="3035300" y="1701800"/>
          <p14:tracePt t="32722" x="2882900" y="1689100"/>
          <p14:tracePt t="32739" x="2819400" y="1682750"/>
          <p14:tracePt t="32755" x="2806700" y="1676400"/>
          <p14:tracePt t="32815" x="2800350" y="1676400"/>
          <p14:tracePt t="32824" x="2794000" y="1676400"/>
          <p14:tracePt t="32840" x="2774950" y="1676400"/>
          <p14:tracePt t="32855" x="2768600" y="1670050"/>
          <p14:tracePt t="32863" x="2755900" y="1663700"/>
          <p14:tracePt t="32872" x="2749550" y="1663700"/>
          <p14:tracePt t="32889" x="2711450" y="1638300"/>
          <p14:tracePt t="32906" x="2641600" y="1612900"/>
          <p14:tracePt t="32922" x="2565400" y="1600200"/>
          <p14:tracePt t="32939" x="2508250" y="1593850"/>
          <p14:tracePt t="32956" x="2451100" y="1574800"/>
          <p14:tracePt t="32972" x="2419350" y="1568450"/>
          <p14:tracePt t="32989" x="2406650" y="1568450"/>
          <p14:tracePt t="33006" x="2400300" y="1568450"/>
          <p14:tracePt t="33022" x="2387600" y="1562100"/>
          <p14:tracePt t="33055" x="2374900" y="1562100"/>
          <p14:tracePt t="33079" x="2355850" y="1549400"/>
          <p14:tracePt t="33096" x="2343150" y="1536700"/>
          <p14:tracePt t="33106" x="2330450" y="1530350"/>
          <p14:tracePt t="33123" x="2260600" y="1504950"/>
          <p14:tracePt t="33139" x="2139950" y="1460500"/>
          <p14:tracePt t="33156" x="2038350" y="1428750"/>
          <p14:tracePt t="33172" x="1943100" y="1397000"/>
          <p14:tracePt t="33189" x="1905000" y="1390650"/>
          <p14:tracePt t="33206" x="1898650" y="1384300"/>
          <p14:tracePt t="33308" x="1892300" y="1384300"/>
          <p14:tracePt t="33584" x="1879600" y="1384300"/>
          <p14:tracePt t="33591" x="1860550" y="1371600"/>
          <p14:tracePt t="33598" x="1835150" y="1371600"/>
          <p14:tracePt t="33607" x="1797050" y="1365250"/>
          <p14:tracePt t="33624" x="1689100" y="1358900"/>
          <p14:tracePt t="33641" x="1568450" y="1346200"/>
          <p14:tracePt t="33657" x="1460500" y="1327150"/>
          <p14:tracePt t="33674" x="1390650" y="1320800"/>
          <p14:tracePt t="33691" x="1371600" y="1320800"/>
          <p14:tracePt t="33708" x="1365250" y="1320800"/>
          <p14:tracePt t="34738" x="1384300" y="1320800"/>
          <p14:tracePt t="34747" x="1397000" y="1320800"/>
          <p14:tracePt t="34757" x="1409700" y="1320800"/>
          <p14:tracePt t="34764" x="1422400" y="1320800"/>
          <p14:tracePt t="34781" x="1441450" y="1320800"/>
          <p14:tracePt t="34797" x="1466850" y="1320800"/>
          <p14:tracePt t="34814" x="1485900" y="1327150"/>
          <p14:tracePt t="35016" x="1492250" y="1327150"/>
          <p14:tracePt t="35034" x="1504950" y="1327150"/>
          <p14:tracePt t="35039" x="1517650" y="1327150"/>
          <p14:tracePt t="35053" x="1524000" y="1327150"/>
          <p14:tracePt t="35070" x="1574800" y="1333500"/>
          <p14:tracePt t="35086" x="1708150" y="1352550"/>
          <p14:tracePt t="35103" x="1797050" y="1371600"/>
          <p14:tracePt t="35120" x="1873250" y="1377950"/>
          <p14:tracePt t="35137" x="1936750" y="1390650"/>
          <p14:tracePt t="35153" x="1968500" y="1390650"/>
          <p14:tracePt t="35170" x="1981200" y="1390650"/>
          <p14:tracePt t="35187" x="1987550" y="1390650"/>
          <p14:tracePt t="35232" x="1993900" y="1390650"/>
          <p14:tracePt t="35274" x="2000250" y="1390650"/>
          <p14:tracePt t="35292" x="2006600" y="1390650"/>
          <p14:tracePt t="35298" x="2012950" y="1390650"/>
          <p14:tracePt t="35312" x="2038350" y="1390650"/>
          <p14:tracePt t="35320" x="2057400" y="1390650"/>
          <p14:tracePt t="35337" x="2133600" y="1390650"/>
          <p14:tracePt t="35353" x="2247900" y="1390650"/>
          <p14:tracePt t="35370" x="2355850" y="1390650"/>
          <p14:tracePt t="35387" x="2463800" y="1390650"/>
          <p14:tracePt t="35403" x="2540000" y="1377950"/>
          <p14:tracePt t="35420" x="2597150" y="1377950"/>
          <p14:tracePt t="35437" x="2635250" y="1365250"/>
          <p14:tracePt t="35454" x="2667000" y="1352550"/>
          <p14:tracePt t="35471" x="2698750" y="1339850"/>
          <p14:tracePt t="35487" x="2717800" y="1333500"/>
          <p14:tracePt t="35503" x="2743200" y="1327150"/>
          <p14:tracePt t="35520" x="2762250" y="1320800"/>
          <p14:tracePt t="35537" x="2768600" y="1320800"/>
          <p14:tracePt t="35554" x="2781300" y="1308100"/>
          <p14:tracePt t="35571" x="2787650" y="1308100"/>
          <p14:tracePt t="35587" x="2800350" y="1308100"/>
          <p14:tracePt t="35604" x="2819400" y="1301750"/>
          <p14:tracePt t="35620" x="2819400" y="1295400"/>
          <p14:tracePt t="35637" x="2838450" y="1282700"/>
          <p14:tracePt t="35654" x="2851150" y="1276350"/>
          <p14:tracePt t="35672" x="2870200" y="1257300"/>
          <p14:tracePt t="35687" x="2876550" y="1257300"/>
          <p14:tracePt t="35704" x="2882900" y="1225550"/>
          <p14:tracePt t="35720" x="2882900" y="1206500"/>
          <p14:tracePt t="35737" x="2882900" y="1168400"/>
          <p14:tracePt t="35754" x="2882900" y="1130300"/>
          <p14:tracePt t="35770" x="2882900" y="1092200"/>
          <p14:tracePt t="35787" x="2870200" y="1060450"/>
          <p14:tracePt t="35804" x="2819400" y="984250"/>
          <p14:tracePt t="35821" x="2749550" y="933450"/>
          <p14:tracePt t="35827" x="2711450" y="901700"/>
          <p14:tracePt t="35837" x="2667000" y="869950"/>
          <p14:tracePt t="35854" x="2590800" y="831850"/>
          <p14:tracePt t="35871" x="2489200" y="793750"/>
          <p14:tracePt t="35887" x="2349500" y="723900"/>
          <p14:tracePt t="35904" x="2260600" y="698500"/>
          <p14:tracePt t="35921" x="2178050" y="666750"/>
          <p14:tracePt t="35937" x="2108200" y="647700"/>
          <p14:tracePt t="35954" x="2038350" y="635000"/>
          <p14:tracePt t="35971" x="1981200" y="628650"/>
          <p14:tracePt t="35988" x="1911350" y="615950"/>
          <p14:tracePt t="36004" x="1835150" y="603250"/>
          <p14:tracePt t="36021" x="1739900" y="590550"/>
          <p14:tracePt t="36037" x="1657350" y="577850"/>
          <p14:tracePt t="36054" x="1581150" y="571500"/>
          <p14:tracePt t="36072" x="1498600" y="571500"/>
          <p14:tracePt t="36088" x="1473200" y="571500"/>
          <p14:tracePt t="36104" x="1460500" y="571500"/>
          <p14:tracePt t="36121" x="1441450" y="577850"/>
          <p14:tracePt t="36138" x="1416050" y="603250"/>
          <p14:tracePt t="36154" x="1390650" y="635000"/>
          <p14:tracePt t="36171" x="1377950" y="654050"/>
          <p14:tracePt t="36188" x="1352550" y="679450"/>
          <p14:tracePt t="36204" x="1346200" y="704850"/>
          <p14:tracePt t="36221" x="1327150" y="730250"/>
          <p14:tracePt t="36237" x="1320800" y="755650"/>
          <p14:tracePt t="36254" x="1301750" y="781050"/>
          <p14:tracePt t="36271" x="1289050" y="812800"/>
          <p14:tracePt t="36287" x="1289050" y="838200"/>
          <p14:tracePt t="36305" x="1276350" y="857250"/>
          <p14:tracePt t="36321" x="1276350" y="876300"/>
          <p14:tracePt t="36328" x="1276350" y="895350"/>
          <p14:tracePt t="36338" x="1276350" y="901700"/>
          <p14:tracePt t="36354" x="1270000" y="933450"/>
          <p14:tracePt t="36371" x="1270000" y="958850"/>
          <p14:tracePt t="36388" x="1270000" y="996950"/>
          <p14:tracePt t="36404" x="1270000" y="1035050"/>
          <p14:tracePt t="36421" x="1270000" y="1066800"/>
          <p14:tracePt t="36438" x="1270000" y="1098550"/>
          <p14:tracePt t="36454" x="1270000" y="1149350"/>
          <p14:tracePt t="36471" x="1282700" y="1181100"/>
          <p14:tracePt t="36488" x="1289050" y="1187450"/>
          <p14:tracePt t="36504" x="1301750" y="1206500"/>
          <p14:tracePt t="36521" x="1308100" y="1212850"/>
          <p14:tracePt t="36538" x="1314450" y="1225550"/>
          <p14:tracePt t="36554" x="1320800" y="1231900"/>
          <p14:tracePt t="36571" x="1333500" y="1238250"/>
          <p14:tracePt t="36588" x="1352550" y="1257300"/>
          <p14:tracePt t="36605" x="1371600" y="1263650"/>
          <p14:tracePt t="36621" x="1403350" y="1270000"/>
          <p14:tracePt t="36638" x="1460500" y="1289050"/>
          <p14:tracePt t="36655" x="1562100" y="1327150"/>
          <p14:tracePt t="36671" x="1739900" y="1346200"/>
          <p14:tracePt t="36688" x="1866900" y="1365250"/>
          <p14:tracePt t="36705" x="2038350" y="1365250"/>
          <p14:tracePt t="36721" x="2203450" y="1365250"/>
          <p14:tracePt t="36738" x="2343150" y="1365250"/>
          <p14:tracePt t="36755" x="2501900" y="1358900"/>
          <p14:tracePt t="36771" x="2673350" y="1358900"/>
          <p14:tracePt t="36788" x="2895600" y="1358900"/>
          <p14:tracePt t="36805" x="3124200" y="1358900"/>
          <p14:tracePt t="36822" x="3384550" y="1358900"/>
          <p14:tracePt t="36832" x="3479800" y="1358900"/>
          <p14:tracePt t="36838" x="3562350" y="1358900"/>
          <p14:tracePt t="36857" x="3695700" y="1358900"/>
          <p14:tracePt t="36871" x="3702050" y="1358900"/>
          <p14:tracePt t="37628" x="3708400" y="1371600"/>
          <p14:tracePt t="37633" x="3708400" y="1428750"/>
          <p14:tracePt t="37642" x="3733800" y="1524000"/>
          <p14:tracePt t="37651" x="3752850" y="1612900"/>
          <p14:tracePt t="37668" x="3803650" y="1784350"/>
          <p14:tracePt t="37685" x="3829050" y="1924050"/>
          <p14:tracePt t="37702" x="3854450" y="2044700"/>
          <p14:tracePt t="37718" x="3873500" y="2127250"/>
          <p14:tracePt t="37735" x="3879850" y="2178050"/>
          <p14:tracePt t="37752" x="3879850" y="2222500"/>
          <p14:tracePt t="37768" x="3879850" y="2228850"/>
          <p14:tracePt t="37785" x="3886200" y="2235200"/>
          <p14:tracePt t="37865" x="3892550" y="2241550"/>
          <p14:tracePt t="37931" x="3892550" y="2254250"/>
          <p14:tracePt t="38586" x="3879850" y="2273300"/>
          <p14:tracePt t="38593" x="3867150" y="2317750"/>
          <p14:tracePt t="38601" x="3848100" y="2387600"/>
          <p14:tracePt t="38610" x="3829050" y="2482850"/>
          <p14:tracePt t="38626" x="3803650" y="2667000"/>
          <p14:tracePt t="38643" x="3759200" y="2895600"/>
          <p14:tracePt t="38660" x="3676650" y="3187700"/>
          <p14:tracePt t="38677" x="3594100" y="3454400"/>
          <p14:tracePt t="38694" x="3492500" y="3784600"/>
          <p14:tracePt t="38710" x="3441700" y="4038600"/>
          <p14:tracePt t="38726" x="3403600" y="4248150"/>
          <p14:tracePt t="38743" x="3384550" y="4387850"/>
          <p14:tracePt t="38760" x="3352800" y="4552950"/>
          <p14:tracePt t="38777" x="3321050" y="4641850"/>
          <p14:tracePt t="38793" x="3308350" y="4692650"/>
          <p14:tracePt t="38810" x="3282950" y="4737100"/>
          <p14:tracePt t="38826" x="3270250" y="4762500"/>
          <p14:tracePt t="38843" x="3251200" y="4781550"/>
          <p14:tracePt t="38860" x="3225800" y="4806950"/>
          <p14:tracePt t="38877" x="3194050" y="4851400"/>
          <p14:tracePt t="38894" x="3162300" y="4895850"/>
          <p14:tracePt t="38910" x="3130550" y="4965700"/>
          <p14:tracePt t="38927" x="3079750" y="5054600"/>
          <p14:tracePt t="38944" x="3054350" y="5111750"/>
          <p14:tracePt t="38960" x="2984500" y="5226050"/>
          <p14:tracePt t="38977" x="2965450" y="5264150"/>
          <p14:tracePt t="38993" x="2940050" y="5289550"/>
          <p14:tracePt t="39010" x="2927350" y="5302250"/>
          <p14:tracePt t="39027" x="2901950" y="5302250"/>
          <p14:tracePt t="39060" x="2851150" y="5302250"/>
          <p14:tracePt t="39077" x="2787650" y="5295900"/>
          <p14:tracePt t="39094" x="2686050" y="5245100"/>
          <p14:tracePt t="39110" x="2520950" y="5175250"/>
          <p14:tracePt t="39127" x="2235200" y="5092700"/>
          <p14:tracePt t="39145" x="1885950" y="4991100"/>
          <p14:tracePt t="39160" x="1695450" y="4870450"/>
          <p14:tracePt t="39177" x="1695450" y="4864100"/>
          <p14:tracePt t="39420" x="1689100" y="4864100"/>
          <p14:tracePt t="39428" x="1676400" y="4857750"/>
          <p14:tracePt t="39438" x="1663700" y="4838700"/>
          <p14:tracePt t="39444" x="1644650" y="4819650"/>
          <p14:tracePt t="39461" x="1600200" y="4800600"/>
          <p14:tracePt t="39477" x="1562100" y="4794250"/>
          <p14:tracePt t="39494" x="1479550" y="4781550"/>
          <p14:tracePt t="39511" x="1422400" y="4724400"/>
          <p14:tracePt t="39528" x="1371600" y="4679950"/>
          <p14:tracePt t="39544" x="1333500" y="4641850"/>
          <p14:tracePt t="39561" x="1308100" y="4597400"/>
          <p14:tracePt t="39578" x="1289050" y="4559300"/>
          <p14:tracePt t="39594" x="1263650" y="4521200"/>
          <p14:tracePt t="39611" x="1231900" y="4476750"/>
          <p14:tracePt t="39628" x="1181100" y="4406900"/>
          <p14:tracePt t="39644" x="1162050" y="4368800"/>
          <p14:tracePt t="39661" x="1149350" y="4318000"/>
          <p14:tracePt t="39678" x="1149350" y="4279900"/>
          <p14:tracePt t="39694" x="1149350" y="4229100"/>
          <p14:tracePt t="39711" x="1149350" y="4197350"/>
          <p14:tracePt t="39728" x="1149350" y="4178300"/>
          <p14:tracePt t="39744" x="1155700" y="4146550"/>
          <p14:tracePt t="39761" x="1155700" y="4133850"/>
          <p14:tracePt t="39778" x="1155700" y="4127500"/>
          <p14:tracePt t="39876" x="1155700" y="4114800"/>
          <p14:tracePt t="39884" x="1168400" y="4102100"/>
          <p14:tracePt t="39900" x="1174750" y="4089400"/>
          <p14:tracePt t="39909" x="1181100" y="4083050"/>
          <p14:tracePt t="39919" x="1181100" y="4076700"/>
          <p14:tracePt t="39928" x="1181100" y="4064000"/>
          <p14:tracePt t="40083" x="1181100" y="4070350"/>
          <p14:tracePt t="40142" x="1181100" y="4076700"/>
          <p14:tracePt t="40158" x="1181100" y="4089400"/>
          <p14:tracePt t="40167" x="1193800" y="4102100"/>
          <p14:tracePt t="40178" x="1238250" y="4133850"/>
          <p14:tracePt t="40195" x="1358900" y="4165600"/>
          <p14:tracePt t="40212" x="1460500" y="4184650"/>
          <p14:tracePt t="40228" x="1600200" y="4210050"/>
          <p14:tracePt t="40245" x="1771650" y="4229100"/>
          <p14:tracePt t="40262" x="1879600" y="4241800"/>
          <p14:tracePt t="40278" x="1936750" y="4241800"/>
          <p14:tracePt t="40295" x="1943100" y="4241800"/>
          <p14:tracePt t="40312" x="1949450" y="4241800"/>
          <p14:tracePt t="40380" x="1949450" y="4235450"/>
          <p14:tracePt t="40395" x="1943100" y="4235450"/>
          <p14:tracePt t="40402" x="1936750" y="4235450"/>
          <p14:tracePt t="40411" x="1930400" y="4235450"/>
          <p14:tracePt t="40428" x="1911350" y="4235450"/>
          <p14:tracePt t="40445" x="1898650" y="4235450"/>
          <p14:tracePt t="40462" x="1892300" y="4235450"/>
          <p14:tracePt t="40531" x="1885950" y="4229100"/>
          <p14:tracePt t="40550" x="1879600" y="4229100"/>
          <p14:tracePt t="40563" x="1873250" y="4222750"/>
          <p14:tracePt t="40581" x="1866900" y="4222750"/>
          <p14:tracePt t="40587" x="1847850" y="4216400"/>
          <p14:tracePt t="40602" x="1841500" y="4216400"/>
          <p14:tracePt t="40612" x="1828800" y="4216400"/>
          <p14:tracePt t="40629" x="1822450" y="4203700"/>
          <p14:tracePt t="40645" x="1816100" y="4197350"/>
          <p14:tracePt t="40742" x="1803400" y="4197350"/>
          <p14:tracePt t="40795" x="1803400" y="4191000"/>
          <p14:tracePt t="41244" x="1816100" y="4191000"/>
          <p14:tracePt t="41270" x="1828800" y="4191000"/>
          <p14:tracePt t="41278" x="1847850" y="4191000"/>
          <p14:tracePt t="41293" x="1866900" y="4191000"/>
          <p14:tracePt t="41301" x="1873250" y="4191000"/>
          <p14:tracePt t="41318" x="1905000" y="4191000"/>
          <p14:tracePt t="41334" x="1917700" y="4191000"/>
          <p14:tracePt t="41339" x="1930400" y="4191000"/>
          <p14:tracePt t="41351" x="1943100" y="4191000"/>
          <p14:tracePt t="41368" x="1955800" y="4191000"/>
          <p14:tracePt t="41385" x="1962150" y="4178300"/>
          <p14:tracePt t="41493" x="1968500" y="4178300"/>
          <p14:tracePt t="41518" x="1974850" y="4171950"/>
          <p14:tracePt t="41526" x="1993900" y="4171950"/>
          <p14:tracePt t="41543" x="2006600" y="4171950"/>
          <p14:tracePt t="41551" x="2032000" y="4171950"/>
          <p14:tracePt t="41568" x="2095500" y="4165600"/>
          <p14:tracePt t="41585" x="2203450" y="4165600"/>
          <p14:tracePt t="41601" x="2336800" y="4165600"/>
          <p14:tracePt t="41618" x="2520950" y="4165600"/>
          <p14:tracePt t="41635" x="2628900" y="4165600"/>
          <p14:tracePt t="41651" x="2673350" y="4178300"/>
          <p14:tracePt t="41668" x="2705100" y="4184650"/>
          <p14:tracePt t="41685" x="2730500" y="4184650"/>
          <p14:tracePt t="41702" x="2749550" y="4191000"/>
          <p14:tracePt t="41718" x="2768600" y="4191000"/>
          <p14:tracePt t="41735" x="2774950" y="4191000"/>
          <p14:tracePt t="41752" x="2781300" y="4197350"/>
          <p14:tracePt t="41910" x="2730500" y="4197350"/>
          <p14:tracePt t="41915" x="2654300" y="4197350"/>
          <p14:tracePt t="41925" x="2559050" y="4197350"/>
          <p14:tracePt t="41935" x="2444750" y="4197350"/>
          <p14:tracePt t="41952" x="2203450" y="4171950"/>
          <p14:tracePt t="41968" x="1987550" y="4165600"/>
          <p14:tracePt t="41985" x="1682750" y="4165600"/>
          <p14:tracePt t="42002" x="1511300" y="4165600"/>
          <p14:tracePt t="42018" x="1365250" y="4165600"/>
          <p14:tracePt t="42035" x="1263650" y="4159250"/>
          <p14:tracePt t="42052" x="1225550" y="4159250"/>
          <p14:tracePt t="42068" x="1206500" y="4159250"/>
          <p14:tracePt t="42085" x="1200150" y="4159250"/>
          <p14:tracePt t="42102" x="1193800" y="4159250"/>
          <p14:tracePt t="42119" x="1187450" y="4165600"/>
          <p14:tracePt t="42135" x="1174750" y="4165600"/>
          <p14:tracePt t="42152" x="1168400" y="4165600"/>
          <p14:tracePt t="42173" x="1162050" y="4165600"/>
          <p14:tracePt t="42188" x="1149350" y="4165600"/>
          <p14:tracePt t="42230" x="1143000" y="4165600"/>
          <p14:tracePt t="42238" x="1136650" y="4165600"/>
          <p14:tracePt t="42670" x="1149350" y="4165600"/>
          <p14:tracePt t="42678" x="1238250" y="4184650"/>
          <p14:tracePt t="42687" x="1365250" y="4210050"/>
          <p14:tracePt t="42694" x="1555750" y="4273550"/>
          <p14:tracePt t="42711" x="2216150" y="4406900"/>
          <p14:tracePt t="42728" x="2882900" y="4489450"/>
          <p14:tracePt t="42745" x="3587750" y="4578350"/>
          <p14:tracePt t="42763" x="4146550" y="4660900"/>
          <p14:tracePt t="42780" x="4686300" y="4743450"/>
          <p14:tracePt t="42795" x="4895850" y="4768850"/>
          <p14:tracePt t="42811" x="5092700" y="4794250"/>
          <p14:tracePt t="42828" x="5270500" y="4806950"/>
          <p14:tracePt t="42845" x="5448300" y="4806950"/>
          <p14:tracePt t="42861" x="5651500" y="4806950"/>
          <p14:tracePt t="42878" x="5835650" y="4806950"/>
          <p14:tracePt t="42895" x="5994400" y="4806950"/>
          <p14:tracePt t="42911" x="6121400" y="4806950"/>
          <p14:tracePt t="42928" x="6223000" y="4806950"/>
          <p14:tracePt t="42945" x="6299200" y="4813300"/>
          <p14:tracePt t="42964" x="6375400" y="4826000"/>
          <p14:tracePt t="42978" x="6483350" y="4838700"/>
          <p14:tracePt t="42995" x="6724650" y="4845050"/>
          <p14:tracePt t="43011" x="6896100" y="4845050"/>
          <p14:tracePt t="43028" x="7054850" y="4845050"/>
          <p14:tracePt t="43045" x="7150100" y="4845050"/>
          <p14:tracePt t="43061" x="7200900" y="4832350"/>
          <p14:tracePt t="43078" x="7226300" y="4819650"/>
          <p14:tracePt t="43095" x="7232650" y="4806950"/>
          <p14:tracePt t="43111" x="7239000" y="4800600"/>
          <p14:tracePt t="43128" x="7245350" y="4775200"/>
          <p14:tracePt t="43145" x="7264400" y="4762500"/>
          <p14:tracePt t="43161" x="7296150" y="4730750"/>
          <p14:tracePt t="43179" x="7340600" y="4692650"/>
          <p14:tracePt t="43195" x="7372350" y="4679950"/>
          <p14:tracePt t="43211" x="7397750" y="4660900"/>
          <p14:tracePt t="43228" x="7423150" y="4648200"/>
          <p14:tracePt t="43245" x="7423150" y="4641850"/>
          <p14:tracePt t="43261" x="7315200" y="4610100"/>
          <p14:tracePt t="43278" x="7308850" y="4603750"/>
          <p14:tracePt t="43512" x="7296150" y="4597400"/>
          <p14:tracePt t="43531" x="7283450" y="4591050"/>
          <p14:tracePt t="43533" x="7283450" y="4572000"/>
          <p14:tracePt t="43541" x="7270750" y="4552950"/>
          <p14:tracePt t="43553" x="7258050" y="4533900"/>
          <p14:tracePt t="43571" x="7232650" y="4508500"/>
          <p14:tracePt t="43586" x="7194550" y="4464050"/>
          <p14:tracePt t="43603" x="7143750" y="4432300"/>
          <p14:tracePt t="43620" x="7092950" y="4413250"/>
          <p14:tracePt t="43637" x="7016750" y="4394200"/>
          <p14:tracePt t="43653" x="6965950" y="4381500"/>
          <p14:tracePt t="43670" x="6826250" y="4337050"/>
          <p14:tracePt t="43687" x="6654800" y="4298950"/>
          <p14:tracePt t="43703" x="6470650" y="4241800"/>
          <p14:tracePt t="43720" x="6286500" y="4191000"/>
          <p14:tracePt t="43737" x="6146800" y="4165600"/>
          <p14:tracePt t="43754" x="6013450" y="4140200"/>
          <p14:tracePt t="43772" x="5848350" y="4095750"/>
          <p14:tracePt t="43787" x="5727700" y="4064000"/>
          <p14:tracePt t="43803" x="5613400" y="4038600"/>
          <p14:tracePt t="43820" x="5530850" y="4038600"/>
          <p14:tracePt t="43837" x="5473700" y="4038600"/>
          <p14:tracePt t="43853" x="5416550" y="4038600"/>
          <p14:tracePt t="43870" x="5378450" y="4038600"/>
          <p14:tracePt t="43887" x="5346700" y="4038600"/>
          <p14:tracePt t="43903" x="5327650" y="4038600"/>
          <p14:tracePt t="43920" x="5308600" y="4038600"/>
          <p14:tracePt t="43937" x="5295900" y="4038600"/>
          <p14:tracePt t="43954" x="5276850" y="4038600"/>
          <p14:tracePt t="43970" x="5270500" y="4038600"/>
          <p14:tracePt t="44004" x="5257800" y="4038600"/>
          <p14:tracePt t="44020" x="5238750" y="4038600"/>
          <p14:tracePt t="44037" x="5226050" y="4038600"/>
          <p14:tracePt t="44054" x="5200650" y="4038600"/>
          <p14:tracePt t="44070" x="5187950" y="4038600"/>
          <p14:tracePt t="44087" x="5181600" y="4038600"/>
          <p14:tracePt t="44104" x="5162550" y="4038600"/>
          <p14:tracePt t="44120" x="5156200" y="4038600"/>
          <p14:tracePt t="44137" x="5149850" y="4038600"/>
          <p14:tracePt t="44295" x="5137150" y="4025900"/>
          <p14:tracePt t="44304" x="5130800" y="4025900"/>
          <p14:tracePt t="44312" x="5124450" y="4025900"/>
          <p14:tracePt t="44321" x="5118100" y="4025900"/>
          <p14:tracePt t="44337" x="5111750" y="4025900"/>
          <p14:tracePt t="44354" x="5105400" y="4025900"/>
          <p14:tracePt t="44685" x="5092700" y="4025900"/>
          <p14:tracePt t="44693" x="5086350" y="4025900"/>
          <p14:tracePt t="44709" x="5080000" y="4025900"/>
          <p14:tracePt t="45199" x="5086350" y="4025900"/>
          <p14:tracePt t="45206" x="5111750" y="4025900"/>
          <p14:tracePt t="45214" x="5124450" y="4025900"/>
          <p14:tracePt t="45223" x="5137150" y="4025900"/>
          <p14:tracePt t="45240" x="5162550" y="4025900"/>
          <p14:tracePt t="45257" x="5168900" y="4025900"/>
          <p14:tracePt t="45273" x="5181600" y="4025900"/>
          <p14:tracePt t="45290" x="5194300" y="4025900"/>
          <p14:tracePt t="45307" x="5219700" y="4025900"/>
          <p14:tracePt t="45323" x="5276850" y="4025900"/>
          <p14:tracePt t="45340" x="5334000" y="4025900"/>
          <p14:tracePt t="45357" x="5410200" y="4025900"/>
          <p14:tracePt t="45374" x="5480050" y="4025900"/>
          <p14:tracePt t="45390" x="5511800" y="4025900"/>
          <p14:tracePt t="45407" x="5524500" y="4025900"/>
          <p14:tracePt t="45630" x="5530850" y="4025900"/>
          <p14:tracePt t="45636" x="5537200" y="4025900"/>
          <p14:tracePt t="45653" x="5543550" y="4025900"/>
          <p14:tracePt t="45669" x="5549900" y="4025900"/>
          <p14:tracePt t="45685" x="5556250" y="4025900"/>
          <p14:tracePt t="45744" x="5568950" y="4025900"/>
          <p14:tracePt t="45762" x="5575300" y="4025900"/>
          <p14:tracePt t="45768" x="5581650" y="4025900"/>
          <p14:tracePt t="45776" x="5594350" y="4025900"/>
          <p14:tracePt t="45789" x="5607050" y="4025900"/>
          <p14:tracePt t="45804" x="5626100" y="4025900"/>
          <p14:tracePt t="45820" x="5670550" y="4025900"/>
          <p14:tracePt t="45837" x="5715000" y="4025900"/>
          <p14:tracePt t="45854" x="5746750" y="4025900"/>
          <p14:tracePt t="45870" x="5791200" y="4025900"/>
          <p14:tracePt t="45887" x="5816600" y="4025900"/>
          <p14:tracePt t="46453" x="5822950" y="4025900"/>
          <p14:tracePt t="46462" x="5829300" y="4025900"/>
          <p14:tracePt t="46469" x="5842000" y="4019550"/>
          <p14:tracePt t="46477" x="5848350" y="4019550"/>
          <p14:tracePt t="46494" x="5892800" y="4019550"/>
          <p14:tracePt t="46510" x="5930900" y="4019550"/>
          <p14:tracePt t="46527" x="5962650" y="4019550"/>
          <p14:tracePt t="46544" x="5988050" y="4019550"/>
          <p14:tracePt t="46560" x="6007100" y="4019550"/>
          <p14:tracePt t="46577" x="6026150" y="4019550"/>
          <p14:tracePt t="46594" x="6051550" y="4019550"/>
          <p14:tracePt t="46610" x="6064250" y="4019550"/>
          <p14:tracePt t="46627" x="6108700" y="4019550"/>
          <p14:tracePt t="46646" x="6115050" y="4019550"/>
          <p14:tracePt t="46660" x="6121400" y="4019550"/>
          <p14:tracePt t="46677" x="6134100" y="4019550"/>
          <p14:tracePt t="46711" x="6140450" y="4019550"/>
          <p14:tracePt t="46727" x="6146800" y="4019550"/>
          <p14:tracePt t="46744" x="6165850" y="4019550"/>
          <p14:tracePt t="46761" x="6210300" y="4013200"/>
          <p14:tracePt t="46777" x="6248400" y="4013200"/>
          <p14:tracePt t="46794" x="6311900" y="4000500"/>
          <p14:tracePt t="46811" x="6362700" y="4000500"/>
          <p14:tracePt t="46828" x="6413500" y="4000500"/>
          <p14:tracePt t="46834" x="6432550" y="4000500"/>
          <p14:tracePt t="46845" x="6451600" y="4000500"/>
          <p14:tracePt t="46861" x="6457950" y="4000500"/>
          <p14:tracePt t="46877" x="6464300" y="4000500"/>
          <p14:tracePt t="46894" x="6477000" y="4000500"/>
          <p14:tracePt t="46927" x="6483350" y="4000500"/>
          <p14:tracePt t="46944" x="6489700" y="4000500"/>
          <p14:tracePt t="46961" x="6496050" y="4000500"/>
          <p14:tracePt t="46978" x="6502400" y="4000500"/>
          <p14:tracePt t="46994" x="6508750" y="4000500"/>
          <p14:tracePt t="47011" x="6515100" y="4000500"/>
          <p14:tracePt t="47027" x="6540500" y="4000500"/>
          <p14:tracePt t="47044" x="6584950" y="4000500"/>
          <p14:tracePt t="47061" x="6724650" y="3987800"/>
          <p14:tracePt t="47078" x="6858000" y="3981450"/>
          <p14:tracePt t="47094" x="6940550" y="3975100"/>
          <p14:tracePt t="47111" x="6997700" y="3975100"/>
          <p14:tracePt t="47127" x="7016750" y="3962400"/>
          <p14:tracePt t="47192" x="7023100" y="3962400"/>
          <p14:tracePt t="47209" x="7042150" y="3968750"/>
          <p14:tracePt t="47217" x="7061200" y="3975100"/>
          <p14:tracePt t="47228" x="7086600" y="3987800"/>
          <p14:tracePt t="47244" x="7143750" y="4000500"/>
          <p14:tracePt t="47261" x="7251700" y="4006850"/>
          <p14:tracePt t="47278" x="7372350" y="4025900"/>
          <p14:tracePt t="47294" x="7486650" y="4025900"/>
          <p14:tracePt t="47311" x="7594600" y="4025900"/>
          <p14:tracePt t="47328" x="7632700" y="4025900"/>
          <p14:tracePt t="47335" x="7651750" y="4025900"/>
          <p14:tracePt t="47344" x="7658100" y="4025900"/>
          <p14:tracePt t="47446" x="7670800" y="4025900"/>
          <p14:tracePt t="47470" x="7677150" y="4025900"/>
          <p14:tracePt t="47493" x="7683500" y="4025900"/>
          <p14:tracePt t="47537" x="7689850" y="4025900"/>
          <p14:tracePt t="47566" x="7696200" y="4025900"/>
          <p14:tracePt t="47647" x="7702550" y="4032250"/>
          <p14:tracePt t="47687" x="7696200" y="4038600"/>
          <p14:tracePt t="47693" x="7689850" y="4051300"/>
          <p14:tracePt t="47702" x="7677150" y="4051300"/>
          <p14:tracePt t="47711" x="7664450" y="4057650"/>
          <p14:tracePt t="47728" x="7645400" y="4064000"/>
          <p14:tracePt t="47745" x="7620000" y="4076700"/>
          <p14:tracePt t="47762" x="7600950" y="4083050"/>
          <p14:tracePt t="47778" x="7594600" y="4083050"/>
          <p14:tracePt t="47795" x="7588250" y="4083050"/>
          <p14:tracePt t="47812" x="7562850" y="4083050"/>
          <p14:tracePt t="47828" x="7505700" y="4102100"/>
          <p14:tracePt t="47845" x="7461250" y="4102100"/>
          <p14:tracePt t="47862" x="7429500" y="4108450"/>
          <p14:tracePt t="47878" x="7397750" y="4114800"/>
          <p14:tracePt t="47895" x="7366000" y="4114800"/>
          <p14:tracePt t="47912" x="7321550" y="4121150"/>
          <p14:tracePt t="47928" x="7251700" y="4133850"/>
          <p14:tracePt t="47945" x="7200900" y="4133850"/>
          <p14:tracePt t="47962" x="7162800" y="4140200"/>
          <p14:tracePt t="47978" x="7150100" y="4140200"/>
          <p14:tracePt t="48032" x="7137400" y="4140200"/>
          <p14:tracePt t="48038" x="7131050" y="4140200"/>
          <p14:tracePt t="48047" x="7112000" y="4140200"/>
          <p14:tracePt t="48062" x="7086600" y="4140200"/>
          <p14:tracePt t="48078" x="7048500" y="4133850"/>
          <p14:tracePt t="48095" x="7023100" y="4114800"/>
          <p14:tracePt t="48112" x="7004050" y="4102100"/>
          <p14:tracePt t="48128" x="6991350" y="4089400"/>
          <p14:tracePt t="48145" x="6972300" y="4070350"/>
          <p14:tracePt t="48162" x="6965950" y="4057650"/>
          <p14:tracePt t="48178" x="6959600" y="4025900"/>
          <p14:tracePt t="48195" x="6940550" y="3981450"/>
          <p14:tracePt t="48212" x="6940550" y="3956050"/>
          <p14:tracePt t="48229" x="6934200" y="3924300"/>
          <p14:tracePt t="48245" x="6934200" y="3898900"/>
          <p14:tracePt t="48262" x="6934200" y="3873500"/>
          <p14:tracePt t="48279" x="6934200" y="3841750"/>
          <p14:tracePt t="48295" x="6934200" y="3810000"/>
          <p14:tracePt t="48312" x="6934200" y="3790950"/>
          <p14:tracePt t="48329" x="6953250" y="3752850"/>
          <p14:tracePt t="48336" x="6959600" y="3733800"/>
          <p14:tracePt t="48345" x="6972300" y="3721100"/>
          <p14:tracePt t="48362" x="6997700" y="3689350"/>
          <p14:tracePt t="48379" x="7048500" y="3651250"/>
          <p14:tracePt t="48396" x="7105650" y="3600450"/>
          <p14:tracePt t="48412" x="7207250" y="3543300"/>
          <p14:tracePt t="48429" x="7289800" y="3517900"/>
          <p14:tracePt t="48446" x="7366000" y="3492500"/>
          <p14:tracePt t="48462" x="7467600" y="3479800"/>
          <p14:tracePt t="48479" x="7556500" y="3473450"/>
          <p14:tracePt t="48496" x="7651750" y="3460750"/>
          <p14:tracePt t="48512" x="7778750" y="3454400"/>
          <p14:tracePt t="48529" x="7918450" y="3454400"/>
          <p14:tracePt t="48546" x="8058150" y="3441700"/>
          <p14:tracePt t="48562" x="8166100" y="3422650"/>
          <p14:tracePt t="48579" x="8242300" y="3422650"/>
          <p14:tracePt t="48595" x="8286750" y="3416300"/>
          <p14:tracePt t="48613" x="8331200" y="3416300"/>
          <p14:tracePt t="48629" x="8362950" y="3416300"/>
          <p14:tracePt t="48646" x="8413750" y="3422650"/>
          <p14:tracePt t="48662" x="8451850" y="3435350"/>
          <p14:tracePt t="48679" x="8528050" y="3460750"/>
          <p14:tracePt t="48696" x="8585200" y="3479800"/>
          <p14:tracePt t="48712" x="8629650" y="3498850"/>
          <p14:tracePt t="48729" x="8655050" y="3517900"/>
          <p14:tracePt t="48746" x="8667750" y="3524250"/>
          <p14:tracePt t="48779" x="8674100" y="3524250"/>
          <p14:tracePt t="48796" x="8680450" y="3530600"/>
          <p14:tracePt t="48813" x="8680450" y="3536950"/>
          <p14:tracePt t="48829" x="8680450" y="3568700"/>
          <p14:tracePt t="48845" x="8680450" y="3594100"/>
          <p14:tracePt t="48862" x="8680450" y="3638550"/>
          <p14:tracePt t="48879" x="8680450" y="3683000"/>
          <p14:tracePt t="48896" x="8686800" y="3727450"/>
          <p14:tracePt t="48912" x="8686800" y="3740150"/>
          <p14:tracePt t="48929" x="8686800" y="3752850"/>
          <p14:tracePt t="48946" x="8686800" y="3765550"/>
          <p14:tracePt t="48962" x="8686800" y="3784600"/>
          <p14:tracePt t="48979" x="8686800" y="3803650"/>
          <p14:tracePt t="48997" x="8686800" y="3822700"/>
          <p14:tracePt t="49014" x="8629650" y="3867150"/>
          <p14:tracePt t="49029" x="8540750" y="3886200"/>
          <p14:tracePt t="49046" x="8439150" y="3917950"/>
          <p14:tracePt t="49062" x="8388350" y="3949700"/>
          <p14:tracePt t="49079" x="8356600" y="3956050"/>
          <p14:tracePt t="49304" x="8337550" y="3956050"/>
          <p14:tracePt t="49311" x="8337550" y="3962400"/>
          <p14:tracePt t="49319" x="8331200" y="3968750"/>
          <p14:tracePt t="49327" x="8324850" y="3968750"/>
          <p14:tracePt t="49345" x="8312150" y="3981450"/>
          <p14:tracePt t="49361" x="8280400" y="4000500"/>
          <p14:tracePt t="49378" x="8229600" y="4013200"/>
          <p14:tracePt t="49394" x="8210550" y="4019550"/>
          <p14:tracePt t="49411" x="8191500" y="4019550"/>
          <p14:tracePt t="49428" x="8191500" y="4025900"/>
          <p14:tracePt t="49527" x="8178800" y="4025900"/>
          <p14:tracePt t="49543" x="8172450" y="4025900"/>
          <p14:tracePt t="49558" x="8172450" y="4032250"/>
          <p14:tracePt t="49665" x="8178800" y="4032250"/>
          <p14:tracePt t="49673" x="8229600" y="4032250"/>
          <p14:tracePt t="49683" x="8293100" y="4032250"/>
          <p14:tracePt t="49695" x="8515350" y="4032250"/>
          <p14:tracePt t="49712" x="8743950" y="4032250"/>
          <p14:tracePt t="49728" x="8947150" y="4032250"/>
          <p14:tracePt t="49745" x="9074150" y="4032250"/>
          <p14:tracePt t="49761" x="9144000" y="4013200"/>
          <p14:tracePt t="49778" x="9156700" y="4013200"/>
          <p14:tracePt t="50146" x="9163050" y="4013200"/>
          <p14:tracePt t="50153" x="9182100" y="4013200"/>
          <p14:tracePt t="50161" x="9226550" y="4006850"/>
          <p14:tracePt t="50170" x="9290050" y="4000500"/>
          <p14:tracePt t="50187" x="9429750" y="3975100"/>
          <p14:tracePt t="50204" x="9556750" y="3968750"/>
          <p14:tracePt t="50220" x="9696450" y="3943350"/>
          <p14:tracePt t="50239" x="9829800" y="3917950"/>
          <p14:tracePt t="50254" x="9874250" y="3917950"/>
          <p14:tracePt t="50271" x="9886950" y="3905250"/>
          <p14:tracePt t="50287" x="9899650" y="3905250"/>
          <p14:tracePt t="50955" x="9906000" y="3905250"/>
          <p14:tracePt t="50975" x="9912350" y="3905250"/>
          <p14:tracePt t="52763" x="9925050" y="3905250"/>
          <p14:tracePt t="52874" x="9906000" y="3905250"/>
          <p14:tracePt t="52881" x="9880600" y="3905250"/>
          <p14:tracePt t="52891" x="9842500" y="3905250"/>
          <p14:tracePt t="52904" x="9728200" y="3905250"/>
          <p14:tracePt t="52920" x="9537700" y="3905250"/>
          <p14:tracePt t="52937" x="9232900" y="3905250"/>
          <p14:tracePt t="52954" x="8782050" y="3905250"/>
          <p14:tracePt t="52971" x="8451850" y="3905250"/>
          <p14:tracePt t="52987" x="8286750" y="3905250"/>
          <p14:tracePt t="53004" x="8166100" y="3905250"/>
          <p14:tracePt t="53021" x="8102600" y="3905250"/>
          <p14:tracePt t="53037" x="8039100" y="3905250"/>
          <p14:tracePt t="53055" x="7905750" y="3905250"/>
          <p14:tracePt t="53071" x="7842250" y="3905250"/>
          <p14:tracePt t="53088" x="7797800" y="3905250"/>
          <p14:tracePt t="53104" x="7766050" y="3911600"/>
          <p14:tracePt t="53121" x="7727950" y="3917950"/>
          <p14:tracePt t="53138" x="7696200" y="3937000"/>
          <p14:tracePt t="53154" x="7658100" y="3943350"/>
          <p14:tracePt t="53171" x="7645400" y="3949700"/>
          <p14:tracePt t="53188" x="7626350" y="3949700"/>
          <p14:tracePt t="53204" x="7613650" y="3956050"/>
          <p14:tracePt t="53237" x="7607300" y="3956050"/>
          <p14:tracePt t="53265" x="7607300" y="3962400"/>
          <p14:tracePt t="53281" x="7600950" y="3962400"/>
          <p14:tracePt t="53303" x="7588250" y="3962400"/>
          <p14:tracePt t="53312" x="7581900" y="3962400"/>
          <p14:tracePt t="53321" x="7575550" y="3962400"/>
          <p14:tracePt t="53337" x="7562850" y="3962400"/>
          <p14:tracePt t="53787" x="7550150" y="3968750"/>
          <p14:tracePt t="53809" x="7543800" y="3975100"/>
          <p14:tracePt t="53832" x="7531100" y="3987800"/>
          <p14:tracePt t="53851" x="7531100" y="3994150"/>
          <p14:tracePt t="53856" x="7524750" y="4006850"/>
          <p14:tracePt t="53867" x="7512050" y="4025900"/>
          <p14:tracePt t="53877" x="7499350" y="4038600"/>
          <p14:tracePt t="53894" x="7486650" y="4051300"/>
          <p14:tracePt t="53912" x="7473950" y="4064000"/>
          <p14:tracePt t="53996" x="7461250" y="4064000"/>
          <p14:tracePt t="54004" x="7454900" y="4064000"/>
          <p14:tracePt t="54020" x="7448550" y="4070350"/>
          <p14:tracePt t="54027" x="7442200" y="4070350"/>
          <p14:tracePt t="54044" x="7435850" y="4076700"/>
          <p14:tracePt t="54061" x="7429500" y="4076700"/>
          <p14:tracePt t="54104" x="7423150" y="4076700"/>
          <p14:tracePt t="54115" x="7423150" y="4083050"/>
          <p14:tracePt t="54120" x="7416800" y="4083050"/>
          <p14:tracePt t="54130" x="7404100" y="4089400"/>
          <p14:tracePt t="54146" x="7385050" y="4095750"/>
          <p14:tracePt t="54161" x="7366000" y="4102100"/>
          <p14:tracePt t="54178" x="7346950" y="4102100"/>
          <p14:tracePt t="54194" x="7340600" y="4108450"/>
          <p14:tracePt t="54211" x="7334250" y="4108450"/>
          <p14:tracePt t="54228" x="7308850" y="4108450"/>
          <p14:tracePt t="54244" x="7283450" y="4108450"/>
          <p14:tracePt t="54261" x="7239000" y="4108450"/>
          <p14:tracePt t="54278" x="7188200" y="4108450"/>
          <p14:tracePt t="54295" x="7137400" y="4108450"/>
          <p14:tracePt t="54312" x="7073900" y="4108450"/>
          <p14:tracePt t="54328" x="6997700" y="4095750"/>
          <p14:tracePt t="54345" x="6915150" y="4070350"/>
          <p14:tracePt t="54353" x="6877050" y="4057650"/>
          <p14:tracePt t="54361" x="6845300" y="4044950"/>
          <p14:tracePt t="54378" x="6794500" y="4032250"/>
          <p14:tracePt t="54394" x="6756400" y="4000500"/>
          <p14:tracePt t="54411" x="6737350" y="3968750"/>
          <p14:tracePt t="54428" x="6731000" y="3930650"/>
          <p14:tracePt t="54445" x="6724650" y="3867150"/>
          <p14:tracePt t="54461" x="6724650" y="3797300"/>
          <p14:tracePt t="54478" x="6724650" y="3752850"/>
          <p14:tracePt t="54495" x="6724650" y="3727450"/>
          <p14:tracePt t="54513" x="6724650" y="3695700"/>
          <p14:tracePt t="54528" x="6731000" y="3670300"/>
          <p14:tracePt t="54545" x="6775450" y="3632200"/>
          <p14:tracePt t="54561" x="6845300" y="3600450"/>
          <p14:tracePt t="54578" x="6946900" y="3575050"/>
          <p14:tracePt t="54595" x="7067550" y="3536950"/>
          <p14:tracePt t="54611" x="7213600" y="3498850"/>
          <p14:tracePt t="54628" x="7340600" y="3454400"/>
          <p14:tracePt t="54645" x="7480300" y="3435350"/>
          <p14:tracePt t="54661" x="7600950" y="3416300"/>
          <p14:tracePt t="54678" x="7689850" y="3403600"/>
          <p14:tracePt t="54695" x="7785100" y="3403600"/>
          <p14:tracePt t="54713" x="7905750" y="3403600"/>
          <p14:tracePt t="54728" x="7994650" y="3403600"/>
          <p14:tracePt t="54745" x="8089900" y="3416300"/>
          <p14:tracePt t="54761" x="8191500" y="3422650"/>
          <p14:tracePt t="54778" x="8280400" y="3448050"/>
          <p14:tracePt t="54795" x="8369300" y="3454400"/>
          <p14:tracePt t="54812" x="8451850" y="3460750"/>
          <p14:tracePt t="54828" x="8547100" y="3486150"/>
          <p14:tracePt t="54845" x="8623300" y="3505200"/>
          <p14:tracePt t="54850" x="8642350" y="3517900"/>
          <p14:tracePt t="54861" x="8661400" y="3524250"/>
          <p14:tracePt t="54878" x="8667750" y="3530600"/>
          <p14:tracePt t="54895" x="8693150" y="3543300"/>
          <p14:tracePt t="54912" x="8699500" y="3581400"/>
          <p14:tracePt t="54928" x="8718550" y="3613150"/>
          <p14:tracePt t="54945" x="8750300" y="3657600"/>
          <p14:tracePt t="54961" x="8782050" y="3695700"/>
          <p14:tracePt t="54978" x="8794750" y="3721100"/>
          <p14:tracePt t="54995" x="8801100" y="3733800"/>
          <p14:tracePt t="55012" x="8801100" y="3752850"/>
          <p14:tracePt t="55028" x="8801100" y="3771900"/>
          <p14:tracePt t="55045" x="8788400" y="3790950"/>
          <p14:tracePt t="55062" x="8756650" y="3816350"/>
          <p14:tracePt t="55078" x="8731250" y="3835400"/>
          <p14:tracePt t="55095" x="8674100" y="3873500"/>
          <p14:tracePt t="55113" x="8566150" y="3911600"/>
          <p14:tracePt t="55129" x="8445500" y="3943350"/>
          <p14:tracePt t="55145" x="8286750" y="3962400"/>
          <p14:tracePt t="55162" x="8134350" y="3987800"/>
          <p14:tracePt t="55178" x="8007350" y="4006850"/>
          <p14:tracePt t="55195" x="7893050" y="4025900"/>
          <p14:tracePt t="55212" x="7810500" y="4025900"/>
          <p14:tracePt t="55229" x="7689850" y="4025900"/>
          <p14:tracePt t="55245" x="7562850" y="4013200"/>
          <p14:tracePt t="55262" x="7454900" y="4000500"/>
          <p14:tracePt t="55278" x="7385050" y="4000500"/>
          <p14:tracePt t="55296" x="7340600" y="4000500"/>
          <p14:tracePt t="55411" x="7334250" y="4000500"/>
          <p14:tracePt t="55418" x="7334250" y="4006850"/>
          <p14:tracePt t="55428" x="7334250" y="4019550"/>
          <p14:tracePt t="55446" x="7359650" y="4083050"/>
          <p14:tracePt t="55462" x="7372350" y="4152900"/>
          <p14:tracePt t="55479" x="7378700" y="4260850"/>
          <p14:tracePt t="55497" x="7372350" y="4432300"/>
          <p14:tracePt t="55512" x="7327900" y="4508500"/>
          <p14:tracePt t="55529" x="7207250" y="4673600"/>
          <p14:tracePt t="55545" x="7137400" y="4749800"/>
          <p14:tracePt t="55562" x="7092950" y="4800600"/>
          <p14:tracePt t="55579" x="7080250" y="4819650"/>
          <p14:tracePt t="55596" x="7073900" y="4826000"/>
          <p14:tracePt t="55612" x="7067550" y="4832350"/>
          <p14:tracePt t="55676" x="7048500" y="4832350"/>
          <p14:tracePt t="55683" x="7042150" y="4832350"/>
          <p14:tracePt t="55696" x="7016750" y="4832350"/>
          <p14:tracePt t="55712" x="6946900" y="4832350"/>
          <p14:tracePt t="55729" x="6889750" y="4838700"/>
          <p14:tracePt t="55745" x="6851650" y="4851400"/>
          <p14:tracePt t="55762" x="6826250" y="4864100"/>
          <p14:tracePt t="56701" x="6845300" y="4870450"/>
          <p14:tracePt t="56709" x="6851650" y="4870450"/>
          <p14:tracePt t="56716" x="6864350" y="4870450"/>
          <p14:tracePt t="56732" x="6889750" y="4876800"/>
          <p14:tracePt t="56749" x="6908800" y="4876800"/>
          <p14:tracePt t="56987" x="6921500" y="4876800"/>
          <p14:tracePt t="56994" x="6934200" y="4889500"/>
          <p14:tracePt t="57004" x="6940550" y="4895850"/>
          <p14:tracePt t="57015" x="6959600" y="4895850"/>
          <p14:tracePt t="57036" x="7061200" y="4908550"/>
          <p14:tracePt t="57049" x="7150100" y="4927600"/>
          <p14:tracePt t="57066" x="7251700" y="4940300"/>
          <p14:tracePt t="57083" x="7283450" y="4940300"/>
          <p14:tracePt t="57099" x="7289800" y="4946650"/>
          <p14:tracePt t="57179" x="7283450" y="4946650"/>
          <p14:tracePt t="57190" x="7277100" y="4953000"/>
          <p14:tracePt t="57213" x="7258050" y="4953000"/>
          <p14:tracePt t="57244" x="7251700" y="4953000"/>
          <p14:tracePt t="57259" x="7239000" y="4953000"/>
          <p14:tracePt t="57274" x="7232650" y="4953000"/>
          <p14:tracePt t="57282" x="7219950" y="4953000"/>
          <p14:tracePt t="57290" x="7213600" y="4953000"/>
          <p14:tracePt t="57299" x="7207250" y="4953000"/>
          <p14:tracePt t="57316" x="7200900" y="4953000"/>
          <p14:tracePt t="57501" x="7188200" y="4953000"/>
          <p14:tracePt t="57509" x="7175500" y="4953000"/>
          <p14:tracePt t="57518" x="7162800" y="4953000"/>
          <p14:tracePt t="57525" x="7150100" y="4953000"/>
          <p14:tracePt t="57542" x="7099300" y="4946650"/>
          <p14:tracePt t="57559" x="7029450" y="4921250"/>
          <p14:tracePt t="57576" x="6940550" y="4895850"/>
          <p14:tracePt t="57593" x="6851650" y="4870450"/>
          <p14:tracePt t="57609" x="6807200" y="4857750"/>
          <p14:tracePt t="57626" x="6794500" y="4845050"/>
          <p14:tracePt t="57642" x="6781800" y="4838700"/>
          <p14:tracePt t="57659" x="6775450" y="4813300"/>
          <p14:tracePt t="57676" x="6737350" y="4768850"/>
          <p14:tracePt t="57692" x="6648450" y="4724400"/>
          <p14:tracePt t="57709" x="6559550" y="4679950"/>
          <p14:tracePt t="57726" x="6464300" y="4629150"/>
          <p14:tracePt t="57742" x="6413500" y="4597400"/>
          <p14:tracePt t="57759" x="6400800" y="4584700"/>
          <p14:tracePt t="57776" x="6400800" y="4565650"/>
          <p14:tracePt t="57793" x="6400800" y="4533900"/>
          <p14:tracePt t="57809" x="6426200" y="4489450"/>
          <p14:tracePt t="57826" x="6451600" y="4457700"/>
          <p14:tracePt t="57842" x="6477000" y="4432300"/>
          <p14:tracePt t="57859" x="6508750" y="4400550"/>
          <p14:tracePt t="57876" x="6578600" y="4362450"/>
          <p14:tracePt t="57893" x="6616700" y="4330700"/>
          <p14:tracePt t="57909" x="6686550" y="4298950"/>
          <p14:tracePt t="57926" x="6750050" y="4267200"/>
          <p14:tracePt t="57942" x="6813550" y="4229100"/>
          <p14:tracePt t="57959" x="6845300" y="4203700"/>
          <p14:tracePt t="57976" x="6889750" y="4184650"/>
          <p14:tracePt t="57996" x="6953250" y="4165600"/>
          <p14:tracePt t="58009" x="6997700" y="4152900"/>
          <p14:tracePt t="58026" x="7048500" y="4140200"/>
          <p14:tracePt t="58043" x="7086600" y="4140200"/>
          <p14:tracePt t="58059" x="7124700" y="4127500"/>
          <p14:tracePt t="58076" x="7169150" y="4121150"/>
          <p14:tracePt t="58093" x="7213600" y="4114800"/>
          <p14:tracePt t="58109" x="7258050" y="4114800"/>
          <p14:tracePt t="58126" x="7321550" y="4095750"/>
          <p14:tracePt t="58143" x="7372350" y="4089400"/>
          <p14:tracePt t="58159" x="7416800" y="4089400"/>
          <p14:tracePt t="58176" x="7461250" y="4083050"/>
          <p14:tracePt t="58193" x="7505700" y="4076700"/>
          <p14:tracePt t="58210" x="7569200" y="4064000"/>
          <p14:tracePt t="58226" x="7600950" y="4064000"/>
          <p14:tracePt t="58243" x="7664450" y="4064000"/>
          <p14:tracePt t="58259" x="7721600" y="4064000"/>
          <p14:tracePt t="58276" x="7785100" y="4064000"/>
          <p14:tracePt t="58293" x="7823200" y="4064000"/>
          <p14:tracePt t="58310" x="7854950" y="4064000"/>
          <p14:tracePt t="58326" x="7880350" y="4064000"/>
          <p14:tracePt t="58343" x="7893050" y="4064000"/>
          <p14:tracePt t="58360" x="7931150" y="4064000"/>
          <p14:tracePt t="58376" x="7975600" y="4064000"/>
          <p14:tracePt t="58396" x="8032750" y="4064000"/>
          <p14:tracePt t="58410" x="8070850" y="4064000"/>
          <p14:tracePt t="58427" x="8134350" y="4076700"/>
          <p14:tracePt t="58443" x="8178800" y="4083050"/>
          <p14:tracePt t="58460" x="8216900" y="4089400"/>
          <p14:tracePt t="58476" x="8255000" y="4089400"/>
          <p14:tracePt t="58493" x="8286750" y="4095750"/>
          <p14:tracePt t="58510" x="8312150" y="4095750"/>
          <p14:tracePt t="58527" x="8324850" y="4102100"/>
          <p14:tracePt t="58543" x="8343900" y="4114800"/>
          <p14:tracePt t="58560" x="8362950" y="4121150"/>
          <p14:tracePt t="58576" x="8394700" y="4127500"/>
          <p14:tracePt t="58594" x="8426450" y="4146550"/>
          <p14:tracePt t="58611" x="8470900" y="4159250"/>
          <p14:tracePt t="58627" x="8509000" y="4178300"/>
          <p14:tracePt t="58643" x="8534400" y="4184650"/>
          <p14:tracePt t="58660" x="8559800" y="4184650"/>
          <p14:tracePt t="58676" x="8566150" y="4191000"/>
          <p14:tracePt t="58693" x="8591550" y="4203700"/>
          <p14:tracePt t="58710" x="8604250" y="4216400"/>
          <p14:tracePt t="58727" x="8616950" y="4229100"/>
          <p14:tracePt t="58743" x="8642350" y="4267200"/>
          <p14:tracePt t="58760" x="8661400" y="4292600"/>
          <p14:tracePt t="58778" x="8686800" y="4324350"/>
          <p14:tracePt t="58794" x="8712200" y="4356100"/>
          <p14:tracePt t="58810" x="8737600" y="4381500"/>
          <p14:tracePt t="58827" x="8763000" y="4425950"/>
          <p14:tracePt t="58843" x="8763000" y="4445000"/>
          <p14:tracePt t="58860" x="8763000" y="4464050"/>
          <p14:tracePt t="58867" x="8763000" y="4476750"/>
          <p14:tracePt t="58877" x="8763000" y="4483100"/>
          <p14:tracePt t="58893" x="8763000" y="4514850"/>
          <p14:tracePt t="58910" x="8763000" y="4533900"/>
          <p14:tracePt t="58927" x="8763000" y="4572000"/>
          <p14:tracePt t="58943" x="8756650" y="4603750"/>
          <p14:tracePt t="58960" x="8750300" y="4629150"/>
          <p14:tracePt t="58978" x="8743950" y="4667250"/>
          <p14:tracePt t="58994" x="8724900" y="4692650"/>
          <p14:tracePt t="59010" x="8712200" y="4705350"/>
          <p14:tracePt t="59027" x="8699500" y="4718050"/>
          <p14:tracePt t="59043" x="8686800" y="4730750"/>
          <p14:tracePt t="59060" x="8655050" y="4737100"/>
          <p14:tracePt t="59077" x="8629650" y="4749800"/>
          <p14:tracePt t="59093" x="8591550" y="4762500"/>
          <p14:tracePt t="59110" x="8566150" y="4781550"/>
          <p14:tracePt t="59127" x="8534400" y="4787900"/>
          <p14:tracePt t="59143" x="8509000" y="4800600"/>
          <p14:tracePt t="59160" x="8445500" y="4819650"/>
          <p14:tracePt t="59177" x="8413750" y="4819650"/>
          <p14:tracePt t="59196" x="8350250" y="4819650"/>
          <p14:tracePt t="59210" x="8293100" y="4819650"/>
          <p14:tracePt t="59227" x="8216900" y="4819650"/>
          <p14:tracePt t="59244" x="8115300" y="4819650"/>
          <p14:tracePt t="59260" x="7988300" y="4819650"/>
          <p14:tracePt t="59277" x="7880350" y="4819650"/>
          <p14:tracePt t="59294" x="7785100" y="4819650"/>
          <p14:tracePt t="59310" x="7721600" y="4819650"/>
          <p14:tracePt t="59327" x="7664450" y="4819650"/>
          <p14:tracePt t="59344" x="7575550" y="4819650"/>
          <p14:tracePt t="59360" x="7480300" y="4819650"/>
          <p14:tracePt t="59367" x="7423150" y="4819650"/>
          <p14:tracePt t="59377" x="7308850" y="4819650"/>
          <p14:tracePt t="59394" x="7264400" y="4819650"/>
          <p14:tracePt t="59411" x="7112000" y="4806950"/>
          <p14:tracePt t="59428" x="6997700" y="4775200"/>
          <p14:tracePt t="59444" x="6946900" y="4756150"/>
          <p14:tracePt t="59461" x="6908800" y="4749800"/>
          <p14:tracePt t="59477" x="6896100" y="4749800"/>
          <p14:tracePt t="59494" x="6889750" y="4749800"/>
          <p14:tracePt t="59555" x="6883400" y="4743450"/>
          <p14:tracePt t="59565" x="6877050" y="4737100"/>
          <p14:tracePt t="59582" x="6851650" y="4730750"/>
          <p14:tracePt t="59587" x="6819900" y="4730750"/>
          <p14:tracePt t="59599" x="6788150" y="4724400"/>
          <p14:tracePt t="59611" x="6686550" y="4718050"/>
          <p14:tracePt t="59628" x="6635750" y="4705350"/>
          <p14:tracePt t="59644" x="6604000" y="4699000"/>
          <p14:tracePt t="59661" x="6591300" y="4699000"/>
          <p14:tracePt t="59678" x="6584950" y="4699000"/>
          <p14:tracePt t="59694" x="6572250" y="4692650"/>
          <p14:tracePt t="61367" x="6578600" y="4705350"/>
          <p14:tracePt t="61375" x="6597650" y="4718050"/>
          <p14:tracePt t="61385" x="6616700" y="4730750"/>
          <p14:tracePt t="61392" x="6629400" y="4743450"/>
          <p14:tracePt t="61409" x="6680200" y="4768850"/>
          <p14:tracePt t="61426" x="6724650" y="4800600"/>
          <p14:tracePt t="61442" x="6775450" y="4826000"/>
          <p14:tracePt t="61459" x="6819900" y="4851400"/>
          <p14:tracePt t="61476" x="6838950" y="4857750"/>
          <p14:tracePt t="61516" x="6845300" y="4857750"/>
          <p14:tracePt t="61703" x="6858000" y="4857750"/>
          <p14:tracePt t="61711" x="6870700" y="4857750"/>
          <p14:tracePt t="61719" x="6896100" y="4857750"/>
          <p14:tracePt t="61735" x="6921500" y="4857750"/>
          <p14:tracePt t="61744" x="6940550" y="4857750"/>
          <p14:tracePt t="61760" x="7004050" y="4857750"/>
          <p14:tracePt t="61777" x="7080250" y="4838700"/>
          <p14:tracePt t="61794" x="7213600" y="4806950"/>
          <p14:tracePt t="61811" x="7346950" y="4768850"/>
          <p14:tracePt t="61828" x="7423150" y="4730750"/>
          <p14:tracePt t="61844" x="7429500" y="4724400"/>
          <p14:tracePt t="62126" x="7404100" y="4724400"/>
          <p14:tracePt t="62132" x="7353300" y="4724400"/>
          <p14:tracePt t="62143" x="7264400" y="4711700"/>
          <p14:tracePt t="62150" x="7200900" y="4699000"/>
          <p14:tracePt t="62167" x="7010400" y="4699000"/>
          <p14:tracePt t="62183" x="6864350" y="4699000"/>
          <p14:tracePt t="62200" x="6775450" y="4699000"/>
          <p14:tracePt t="62216" x="6762750" y="4699000"/>
          <p14:tracePt t="62285" x="6756400" y="4699000"/>
          <p14:tracePt t="62317" x="6762750" y="4692650"/>
          <p14:tracePt t="62333" x="6769100" y="4692650"/>
          <p14:tracePt t="62439" x="6769100" y="4686300"/>
          <p14:tracePt t="62457" x="6769100" y="4679950"/>
          <p14:tracePt t="62673" x="6762750" y="4679950"/>
          <p14:tracePt t="62689" x="6756400" y="4679950"/>
          <p14:tracePt t="62695" x="6743700" y="4679950"/>
          <p14:tracePt t="62704" x="6724650" y="4679950"/>
          <p14:tracePt t="62714" x="6699250" y="4686300"/>
          <p14:tracePt t="62731" x="6642100" y="4718050"/>
          <p14:tracePt t="62748" x="6553200" y="4743450"/>
          <p14:tracePt t="62764" x="6483350" y="4756150"/>
          <p14:tracePt t="62781" x="6426200" y="4762500"/>
          <p14:tracePt t="62798" x="6381750" y="4775200"/>
          <p14:tracePt t="62815" x="6350000" y="4775200"/>
          <p14:tracePt t="62831" x="6343650" y="4781550"/>
          <p14:tracePt t="62990" x="6330950" y="4781550"/>
          <p14:tracePt t="62997" x="6324600" y="4781550"/>
          <p14:tracePt t="63005" x="6311900" y="4781550"/>
          <p14:tracePt t="63014" x="6305550" y="4781550"/>
          <p14:tracePt t="63031" x="6280150" y="4781550"/>
          <p14:tracePt t="63048" x="6254750" y="4787900"/>
          <p14:tracePt t="63064" x="6191250" y="4794250"/>
          <p14:tracePt t="63081" x="6076950" y="4813300"/>
          <p14:tracePt t="63098" x="5937250" y="4832350"/>
          <p14:tracePt t="63115" x="5791200" y="4851400"/>
          <p14:tracePt t="63131" x="5702300" y="4864100"/>
          <p14:tracePt t="63148" x="5651500" y="4864100"/>
          <p14:tracePt t="63165" x="5626100" y="4864100"/>
          <p14:tracePt t="63181" x="5600700" y="4864100"/>
          <p14:tracePt t="63198" x="5568950" y="4864100"/>
          <p14:tracePt t="63215" x="5530850" y="4864100"/>
          <p14:tracePt t="63232" x="5486400" y="4864100"/>
          <p14:tracePt t="63248" x="5435600" y="4851400"/>
          <p14:tracePt t="63265" x="5353050" y="4832350"/>
          <p14:tracePt t="63281" x="5257800" y="4813300"/>
          <p14:tracePt t="63298" x="5187950" y="4794250"/>
          <p14:tracePt t="63315" x="5137150" y="4781550"/>
          <p14:tracePt t="63331" x="5118100" y="4781550"/>
          <p14:tracePt t="63440" x="5111750" y="4781550"/>
          <p14:tracePt t="63455" x="5099050" y="4775200"/>
          <p14:tracePt t="63470" x="5092700" y="4775200"/>
          <p14:tracePt t="63487" x="5086350" y="4775200"/>
          <p14:tracePt t="63493" x="5080000" y="4768850"/>
          <p14:tracePt t="63533" x="5067300" y="4768850"/>
          <p14:tracePt t="63541" x="5060950" y="4768850"/>
          <p14:tracePt t="63580" x="5054600" y="4768850"/>
          <p14:tracePt t="63649" x="5041900" y="4768850"/>
          <p14:tracePt t="63664" x="5035550" y="4768850"/>
          <p14:tracePt t="63678" x="5029200" y="4768850"/>
          <p14:tracePt t="63696" x="5022850" y="4768850"/>
          <p14:tracePt t="63710" x="5016500" y="4768850"/>
          <p14:tracePt t="63920" x="5022850" y="4775200"/>
          <p14:tracePt t="63929" x="5035550" y="4787900"/>
          <p14:tracePt t="63937" x="5060950" y="4787900"/>
          <p14:tracePt t="63949" x="5111750" y="4819650"/>
          <p14:tracePt t="63965" x="5175250" y="4832350"/>
          <p14:tracePt t="63982" x="5245100" y="4857750"/>
          <p14:tracePt t="63999" x="5308600" y="4876800"/>
          <p14:tracePt t="64015" x="5384800" y="4889500"/>
          <p14:tracePt t="64032" x="5480050" y="4895850"/>
          <p14:tracePt t="64049" x="5581650" y="4902200"/>
          <p14:tracePt t="64066" x="5702300" y="4927600"/>
          <p14:tracePt t="64083" x="5848350" y="4927600"/>
          <p14:tracePt t="64099" x="5988050" y="4927600"/>
          <p14:tracePt t="64117" x="6159500" y="4933950"/>
          <p14:tracePt t="64132" x="6242050" y="4940300"/>
          <p14:tracePt t="64149" x="6324600" y="4959350"/>
          <p14:tracePt t="64166" x="6432550" y="4972050"/>
          <p14:tracePt t="64182" x="6527800" y="4978400"/>
          <p14:tracePt t="64199" x="6616700" y="4978400"/>
          <p14:tracePt t="64216" x="6692900" y="4978400"/>
          <p14:tracePt t="64232" x="6788150" y="4978400"/>
          <p14:tracePt t="64249" x="6896100" y="4978400"/>
          <p14:tracePt t="64266" x="7023100" y="4978400"/>
          <p14:tracePt t="64282" x="7137400" y="4978400"/>
          <p14:tracePt t="64299" x="7245350" y="4978400"/>
          <p14:tracePt t="64317" x="7366000" y="4978400"/>
          <p14:tracePt t="64332" x="7442200" y="4978400"/>
          <p14:tracePt t="64349" x="7524750" y="4978400"/>
          <p14:tracePt t="64366" x="7613650" y="4978400"/>
          <p14:tracePt t="64382" x="7689850" y="4978400"/>
          <p14:tracePt t="64399" x="7804150" y="4978400"/>
          <p14:tracePt t="64416" x="7912100" y="4978400"/>
          <p14:tracePt t="64433" x="8020050" y="4978400"/>
          <p14:tracePt t="64449" x="8115300" y="4978400"/>
          <p14:tracePt t="64466" x="8204200" y="4978400"/>
          <p14:tracePt t="64482" x="8280400" y="4978400"/>
          <p14:tracePt t="64499" x="8382000" y="4978400"/>
          <p14:tracePt t="64518" x="8534400" y="4978400"/>
          <p14:tracePt t="64533" x="8623300" y="4978400"/>
          <p14:tracePt t="64549" x="8718550" y="4959350"/>
          <p14:tracePt t="64566" x="8820150" y="4921250"/>
          <p14:tracePt t="64582" x="8883650" y="4908550"/>
          <p14:tracePt t="64599" x="8953500" y="4889500"/>
          <p14:tracePt t="64616" x="9010650" y="4876800"/>
          <p14:tracePt t="64632" x="9074150" y="4857750"/>
          <p14:tracePt t="64649" x="9131300" y="4845050"/>
          <p14:tracePt t="64666" x="9175750" y="4813300"/>
          <p14:tracePt t="64683" x="9213850" y="4806950"/>
          <p14:tracePt t="64700" x="9239250" y="4787900"/>
          <p14:tracePt t="64716" x="9296400" y="4762500"/>
          <p14:tracePt t="64733" x="9347200" y="4730750"/>
          <p14:tracePt t="64749" x="9366250" y="4711700"/>
          <p14:tracePt t="64766" x="9378950" y="4699000"/>
          <p14:tracePt t="64783" x="9378950" y="4673600"/>
          <p14:tracePt t="64799" x="9378950" y="4667250"/>
          <p14:tracePt t="64816" x="9378950" y="4648200"/>
          <p14:tracePt t="64833" x="9378950" y="4641850"/>
          <p14:tracePt t="64849" x="9378950" y="4622800"/>
          <p14:tracePt t="64855" x="9385300" y="4616450"/>
          <p14:tracePt t="64866" x="9391650" y="4603750"/>
          <p14:tracePt t="64883" x="9391650" y="4578350"/>
          <p14:tracePt t="64903" x="9404350" y="4552950"/>
          <p14:tracePt t="64917" x="9410700" y="4527550"/>
          <p14:tracePt t="64933" x="9417050" y="4514850"/>
          <p14:tracePt t="64949" x="9417050" y="4489450"/>
          <p14:tracePt t="64966" x="9417050" y="4464050"/>
          <p14:tracePt t="64983" x="9417050" y="4451350"/>
          <p14:tracePt t="65000" x="9417050" y="4445000"/>
          <p14:tracePt t="65017" x="9417050" y="4438650"/>
          <p14:tracePt t="65033" x="9378950" y="4438650"/>
          <p14:tracePt t="65050" x="9302750" y="4438650"/>
          <p14:tracePt t="65067" x="9220200" y="4438650"/>
          <p14:tracePt t="65083" x="9169400" y="4438650"/>
          <p14:tracePt t="65100" x="9105900" y="4438650"/>
          <p14:tracePt t="65116" x="9004300" y="4438650"/>
          <p14:tracePt t="65133" x="8864600" y="4464050"/>
          <p14:tracePt t="65150" x="8782050" y="4502150"/>
          <p14:tracePt t="65166" x="8737600" y="4527550"/>
          <p14:tracePt t="65183" x="8724900" y="4533900"/>
          <p14:tracePt t="65200" x="8718550" y="4546600"/>
          <p14:tracePt t="65217" x="8712200" y="4546600"/>
          <p14:tracePt t="65233" x="8693150" y="4584700"/>
          <p14:tracePt t="65250" x="8667750" y="4616450"/>
          <p14:tracePt t="65266" x="8636000" y="4654550"/>
          <p14:tracePt t="65283" x="8629650" y="4667250"/>
          <p14:tracePt t="65300" x="8629650" y="4679950"/>
          <p14:tracePt t="65375" x="8636000" y="4673600"/>
          <p14:tracePt t="65382" x="8661400" y="4660900"/>
          <p14:tracePt t="65391" x="8667750" y="4654550"/>
          <p14:tracePt t="65400" x="8680450" y="4648200"/>
          <p14:tracePt t="65416" x="8705850" y="4622800"/>
          <p14:tracePt t="65433" x="8724900" y="4603750"/>
          <p14:tracePt t="65450" x="8743950" y="4572000"/>
          <p14:tracePt t="65467" x="8750300" y="4527550"/>
          <p14:tracePt t="65484" x="8750300" y="4489450"/>
          <p14:tracePt t="65501" x="8743950" y="4425950"/>
          <p14:tracePt t="65517" x="8686800" y="4394200"/>
          <p14:tracePt t="65533" x="8572500" y="4349750"/>
          <p14:tracePt t="65551" x="8426450" y="4324350"/>
          <p14:tracePt t="65567" x="8293100" y="4318000"/>
          <p14:tracePt t="65583" x="8159750" y="4318000"/>
          <p14:tracePt t="65600" x="8032750" y="4318000"/>
          <p14:tracePt t="65617" x="7905750" y="4318000"/>
          <p14:tracePt t="65633" x="7747000" y="4318000"/>
          <p14:tracePt t="65650" x="7613650" y="4311650"/>
          <p14:tracePt t="65667" x="7486650" y="4286250"/>
          <p14:tracePt t="65683" x="7334250" y="4267200"/>
          <p14:tracePt t="65701" x="7073900" y="4197350"/>
          <p14:tracePt t="65717" x="6908800" y="4184650"/>
          <p14:tracePt t="65734" x="6692900" y="4146550"/>
          <p14:tracePt t="65750" x="6457950" y="4108450"/>
          <p14:tracePt t="65767" x="6203950" y="4076700"/>
          <p14:tracePt t="65784" x="5981700" y="4051300"/>
          <p14:tracePt t="65800" x="5816600" y="4032250"/>
          <p14:tracePt t="65817" x="5670550" y="4013200"/>
          <p14:tracePt t="65834" x="5556250" y="4013200"/>
          <p14:tracePt t="65851" x="5461000" y="4013200"/>
          <p14:tracePt t="65861" x="5416550" y="4013200"/>
          <p14:tracePt t="65867" x="5384800" y="4013200"/>
          <p14:tracePt t="65885" x="5302250" y="4025900"/>
          <p14:tracePt t="65903" x="5111750" y="4025900"/>
          <p14:tracePt t="65918" x="4978400" y="4025900"/>
          <p14:tracePt t="65934" x="4864100" y="4032250"/>
          <p14:tracePt t="65951" x="4768850" y="4057650"/>
          <p14:tracePt t="65967" x="4730750" y="4076700"/>
          <p14:tracePt t="65984" x="4705350" y="4095750"/>
          <p14:tracePt t="66001" x="4699000" y="4114800"/>
          <p14:tracePt t="66017" x="4679950" y="4152900"/>
          <p14:tracePt t="66034" x="4660900" y="4191000"/>
          <p14:tracePt t="66052" x="4635500" y="4216400"/>
          <p14:tracePt t="66067" x="4610100" y="4260850"/>
          <p14:tracePt t="66084" x="4603750" y="4292600"/>
          <p14:tracePt t="66101" x="4591050" y="4305300"/>
          <p14:tracePt t="66117" x="4572000" y="4330700"/>
          <p14:tracePt t="66134" x="4559300" y="4362450"/>
          <p14:tracePt t="66150" x="4552950" y="4394200"/>
          <p14:tracePt t="66168" x="4552950" y="4432300"/>
          <p14:tracePt t="66184" x="4552950" y="4470400"/>
          <p14:tracePt t="66201" x="4552950" y="4502150"/>
          <p14:tracePt t="66217" x="4552950" y="4514850"/>
          <p14:tracePt t="66234" x="4565650" y="4533900"/>
          <p14:tracePt t="66251" x="4584700" y="4540250"/>
          <p14:tracePt t="66267" x="4603750" y="4559300"/>
          <p14:tracePt t="66284" x="4629150" y="4565650"/>
          <p14:tracePt t="66305" x="4718050" y="4591050"/>
          <p14:tracePt t="66317" x="4768850" y="4603750"/>
          <p14:tracePt t="66334" x="4806950" y="4622800"/>
          <p14:tracePt t="66351" x="4851400" y="4629150"/>
          <p14:tracePt t="66358" x="4876800" y="4635500"/>
          <p14:tracePt t="66367" x="4883150" y="4635500"/>
          <p14:tracePt t="66384" x="4908550" y="4635500"/>
          <p14:tracePt t="66401" x="4927600" y="4635500"/>
          <p14:tracePt t="66418" x="4953000" y="4635500"/>
          <p14:tracePt t="66434" x="4997450" y="4648200"/>
          <p14:tracePt t="66451" x="5022850" y="4654550"/>
          <p14:tracePt t="66468" x="5067300" y="4660900"/>
          <p14:tracePt t="66484" x="5111750" y="4660900"/>
          <p14:tracePt t="66502" x="5187950" y="4679950"/>
          <p14:tracePt t="66518" x="5232400" y="4679950"/>
          <p14:tracePt t="66534" x="5289550" y="4692650"/>
          <p14:tracePt t="66551" x="5346700" y="4699000"/>
          <p14:tracePt t="66567" x="5435600" y="4718050"/>
          <p14:tracePt t="66584" x="5518150" y="4724400"/>
          <p14:tracePt t="66601" x="5632450" y="4737100"/>
          <p14:tracePt t="66618" x="5740400" y="4762500"/>
          <p14:tracePt t="66634" x="5835650" y="4768850"/>
          <p14:tracePt t="66651" x="5937250" y="4794250"/>
          <p14:tracePt t="66668" x="6026150" y="4800600"/>
          <p14:tracePt t="66684" x="6096000" y="4806950"/>
          <p14:tracePt t="66701" x="6229350" y="4838700"/>
          <p14:tracePt t="66718" x="6337300" y="4851400"/>
          <p14:tracePt t="66734" x="6464300" y="4870450"/>
          <p14:tracePt t="66751" x="6584950" y="4889500"/>
          <p14:tracePt t="66768" x="6692900" y="4895850"/>
          <p14:tracePt t="66784" x="6775450" y="4908550"/>
          <p14:tracePt t="66801" x="6838950" y="4914900"/>
          <p14:tracePt t="66818" x="6896100" y="4921250"/>
          <p14:tracePt t="66835" x="6978650" y="4946650"/>
          <p14:tracePt t="66851" x="7054850" y="4959350"/>
          <p14:tracePt t="66856" x="7118350" y="4959350"/>
          <p14:tracePt t="66868" x="7162800" y="4965700"/>
          <p14:tracePt t="66886" x="7315200" y="4978400"/>
          <p14:tracePt t="66901" x="7391400" y="4978400"/>
          <p14:tracePt t="66918" x="7448550" y="4978400"/>
          <p14:tracePt t="66935" x="7505700" y="4978400"/>
          <p14:tracePt t="66951" x="7594600" y="4984750"/>
          <p14:tracePt t="66968" x="7677150" y="4997450"/>
          <p14:tracePt t="66985" x="7753350" y="5003800"/>
          <p14:tracePt t="67001" x="7791450" y="5003800"/>
          <p14:tracePt t="67018" x="7797800" y="5003800"/>
          <p14:tracePt t="67198" x="7797800" y="5010150"/>
          <p14:tracePt t="69673" x="7791450" y="5010150"/>
          <p14:tracePt t="69680" x="7778750" y="5010150"/>
          <p14:tracePt t="69689" x="7772400" y="5010150"/>
          <p14:tracePt t="69922" x="7766050" y="5010150"/>
          <p14:tracePt t="69939" x="7753350" y="5016500"/>
          <p14:tracePt t="69946" x="7740650" y="5022850"/>
          <p14:tracePt t="69954" x="7708900" y="5048250"/>
          <p14:tracePt t="69969" x="7588250" y="5143500"/>
          <p14:tracePt t="69986" x="7454900" y="5238750"/>
          <p14:tracePt t="70003" x="7226300" y="5372100"/>
          <p14:tracePt t="70020" x="6953250" y="5524500"/>
          <p14:tracePt t="70036" x="6756400" y="5670550"/>
          <p14:tracePt t="70053" x="6578600" y="5797550"/>
          <p14:tracePt t="70070" x="6438900" y="5867400"/>
          <p14:tracePt t="70086" x="6337300" y="5924550"/>
          <p14:tracePt t="70103" x="6242050" y="5962650"/>
          <p14:tracePt t="70119" x="6223000" y="5969000"/>
          <p14:tracePt t="70136" x="6216650" y="5969000"/>
          <p14:tracePt t="70176" x="6210300" y="5969000"/>
          <p14:tracePt t="70186" x="6203950" y="5969000"/>
          <p14:tracePt t="70203" x="6191250" y="5969000"/>
          <p14:tracePt t="70219" x="6146800" y="5969000"/>
          <p14:tracePt t="70236" x="6121400" y="5969000"/>
          <p14:tracePt t="70253" x="6108700" y="5969000"/>
          <p14:tracePt t="70270" x="6089650" y="5969000"/>
          <p14:tracePt t="70286" x="6070600" y="5969000"/>
          <p14:tracePt t="70303" x="6057900" y="5969000"/>
          <p14:tracePt t="70320" x="6045200" y="5962650"/>
          <p14:tracePt t="70336" x="6032500" y="5956300"/>
          <p14:tracePt t="70353" x="6007100" y="5930900"/>
          <p14:tracePt t="70370" x="5962650" y="5905500"/>
          <p14:tracePt t="70386" x="5930900" y="5880100"/>
          <p14:tracePt t="70403" x="5899150" y="5854700"/>
          <p14:tracePt t="70420" x="5886450" y="5829300"/>
          <p14:tracePt t="70436" x="5867400" y="5803900"/>
          <p14:tracePt t="70453" x="5867400" y="5797550"/>
          <p14:tracePt t="70470" x="5861050" y="5778500"/>
          <p14:tracePt t="70489" x="5861050" y="5765800"/>
          <p14:tracePt t="71153" x="5848350" y="5778500"/>
          <p14:tracePt t="71168" x="5842000" y="5778500"/>
          <p14:tracePt t="71180" x="5842000" y="5784850"/>
          <p14:tracePt t="71188" x="5842000" y="5791200"/>
          <p14:tracePt t="71194" x="5835650" y="5797550"/>
          <p14:tracePt t="71211" x="5822950" y="5803900"/>
          <p14:tracePt t="71244" x="5822950" y="5810250"/>
          <p14:tracePt t="71547" x="5816600" y="5810250"/>
          <p14:tracePt t="71563" x="5810250" y="5803900"/>
          <p14:tracePt t="71756" x="5810250" y="5797550"/>
          <p14:tracePt t="71770" x="5803900" y="5797550"/>
          <p14:tracePt t="71786" x="5797550" y="5797550"/>
          <p14:tracePt t="71803" x="5778500" y="5797550"/>
          <p14:tracePt t="71825" x="5772150" y="5797550"/>
          <p14:tracePt t="73460" x="5778500" y="5797550"/>
          <p14:tracePt t="73477" x="5791200" y="5797550"/>
          <p14:tracePt t="73484" x="5810250" y="5791200"/>
          <p14:tracePt t="73492" x="5816600" y="5784850"/>
          <p14:tracePt t="73501" x="5816600" y="5778500"/>
          <p14:tracePt t="73517" x="5822950" y="5765800"/>
          <p14:tracePt t="73534" x="5829300" y="5746750"/>
          <p14:tracePt t="73551" x="5829300" y="5721350"/>
          <p14:tracePt t="73568" x="5829300" y="5702300"/>
          <p14:tracePt t="73584" x="5829300" y="5695950"/>
          <p14:tracePt t="73601" x="5822950" y="5676900"/>
          <p14:tracePt t="73617" x="5797550" y="5645150"/>
          <p14:tracePt t="73634" x="5778500" y="5632450"/>
          <p14:tracePt t="73651" x="5772150" y="5626100"/>
          <p14:tracePt t="73667" x="5765800" y="5619750"/>
          <p14:tracePt t="73725" x="5765800" y="5613400"/>
          <p14:tracePt t="73740" x="5765800" y="5600700"/>
          <p14:tracePt t="73761" x="5765800" y="5588000"/>
          <p14:tracePt t="73876" x="5765800" y="5575300"/>
          <p14:tracePt t="73893" x="5772150" y="5562600"/>
          <p14:tracePt t="73910" x="5784850" y="5562600"/>
          <p14:tracePt t="73916" x="5810250" y="5556250"/>
          <p14:tracePt t="73930" x="5835650" y="5549900"/>
          <p14:tracePt t="73940" x="5835650" y="5543550"/>
          <p14:tracePt t="73951" x="5867400" y="5537200"/>
          <p14:tracePt t="73968" x="5886450" y="5530850"/>
          <p14:tracePt t="73984" x="5930900" y="5518150"/>
          <p14:tracePt t="74001" x="5949950" y="5511800"/>
          <p14:tracePt t="74018" x="5969000" y="5505450"/>
          <p14:tracePt t="74035" x="5975350" y="5499100"/>
          <p14:tracePt t="74068" x="5988050" y="5486400"/>
          <p14:tracePt t="74085" x="6000750" y="5486400"/>
          <p14:tracePt t="74101" x="6019800" y="5480050"/>
          <p14:tracePt t="74118" x="6038850" y="5461000"/>
          <p14:tracePt t="74135" x="6045200" y="5461000"/>
          <p14:tracePt t="74151" x="6051550" y="5454650"/>
          <p14:tracePt t="74450" x="6057900" y="5448300"/>
          <p14:tracePt t="74482" x="6064250" y="5448300"/>
          <p14:tracePt t="74733" x="6057900" y="5448300"/>
          <p14:tracePt t="74742" x="6051550" y="5448300"/>
          <p14:tracePt t="74750" x="6045200" y="5448300"/>
          <p14:tracePt t="74758" x="6026150" y="5448300"/>
          <p14:tracePt t="74774" x="6007100" y="5448300"/>
          <p14:tracePt t="74791" x="5981700" y="5435600"/>
          <p14:tracePt t="74808" x="5975350" y="5435600"/>
          <p14:tracePt t="74825" x="5962650" y="5435600"/>
          <p14:tracePt t="75492" x="5962650" y="5429250"/>
          <p14:tracePt t="75525" x="5962650" y="5416550"/>
          <p14:tracePt t="75542" x="5962650" y="5410200"/>
          <p14:tracePt t="75547" x="5969000" y="5403850"/>
          <p14:tracePt t="75562" x="5975350" y="5403850"/>
          <p14:tracePt t="75579" x="5981700" y="5397500"/>
          <p14:tracePt t="75606" x="5988050" y="5391150"/>
          <p14:tracePt t="75612" x="5994400" y="5391150"/>
          <p14:tracePt t="75628" x="5994400" y="5384800"/>
          <p14:tracePt t="75658" x="6000750" y="5384800"/>
          <p14:tracePt t="75707" x="6007100" y="5384800"/>
          <p14:tracePt t="75715" x="6013450" y="5384800"/>
          <p14:tracePt t="75724" x="6019800" y="5384800"/>
          <p14:tracePt t="75733" x="6026150" y="5384800"/>
          <p14:tracePt t="75750" x="6038850" y="5384800"/>
          <p14:tracePt t="75767" x="6045200" y="5384800"/>
          <p14:tracePt t="75784" x="6064250" y="5384800"/>
          <p14:tracePt t="75800" x="6083300" y="5391150"/>
          <p14:tracePt t="75817" x="6096000" y="5397500"/>
          <p14:tracePt t="77150" x="6102350" y="5403850"/>
          <p14:tracePt t="77167" x="6102350" y="5410200"/>
          <p14:tracePt t="77174" x="6089650" y="5410200"/>
          <p14:tracePt t="77183" x="6070600" y="5416550"/>
          <p14:tracePt t="77192" x="6057900" y="5422900"/>
          <p14:tracePt t="77213" x="5988050" y="5441950"/>
          <p14:tracePt t="77242" x="5956300" y="5448300"/>
          <p14:tracePt t="77259" x="5930900" y="5448300"/>
          <p14:tracePt t="77276" x="5924550" y="5448300"/>
          <p14:tracePt t="77293" x="5905500" y="5454650"/>
          <p14:tracePt t="77309" x="5892800" y="5454650"/>
          <p14:tracePt t="77326" x="5867400" y="5473700"/>
          <p14:tracePt t="77342" x="5848350" y="5473700"/>
          <p14:tracePt t="77359" x="5803900" y="5480050"/>
          <p14:tracePt t="77365" x="5784850" y="5480050"/>
          <p14:tracePt t="77376" x="5759450" y="5480050"/>
          <p14:tracePt t="77393" x="5702300" y="5486400"/>
          <p14:tracePt t="77409" x="5670550" y="5499100"/>
          <p14:tracePt t="77426" x="5588000" y="5505450"/>
          <p14:tracePt t="77443" x="5511800" y="5505450"/>
          <p14:tracePt t="77459" x="5435600" y="5505450"/>
          <p14:tracePt t="77476" x="5359400" y="5505450"/>
          <p14:tracePt t="77493" x="5276850" y="5505450"/>
          <p14:tracePt t="77509" x="5207000" y="5505450"/>
          <p14:tracePt t="77526" x="5168900" y="5505450"/>
          <p14:tracePt t="77543" x="5130800" y="5511800"/>
          <p14:tracePt t="77561" x="5105400" y="5511800"/>
          <p14:tracePt t="77576" x="5073650" y="5511800"/>
          <p14:tracePt t="77593" x="5029200" y="5511800"/>
          <p14:tracePt t="77609" x="4997450" y="5511800"/>
          <p14:tracePt t="77626" x="4927600" y="5492750"/>
          <p14:tracePt t="77643" x="4895850" y="5473700"/>
          <p14:tracePt t="77659" x="4870450" y="5461000"/>
          <p14:tracePt t="77676" x="4845050" y="5454650"/>
          <p14:tracePt t="77693" x="4813300" y="5441950"/>
          <p14:tracePt t="77710" x="4800600" y="5429250"/>
          <p14:tracePt t="77726" x="4775200" y="5410200"/>
          <p14:tracePt t="77743" x="4768850" y="5397500"/>
          <p14:tracePt t="77760" x="4762500" y="5397500"/>
          <p14:tracePt t="77776" x="4762500" y="5384800"/>
          <p14:tracePt t="77793" x="4762500" y="5372100"/>
          <p14:tracePt t="77810" x="4781550" y="5346700"/>
          <p14:tracePt t="77827" x="4800600" y="5321300"/>
          <p14:tracePt t="77843" x="4806950" y="5308600"/>
          <p14:tracePt t="77860" x="4826000" y="5276850"/>
          <p14:tracePt t="77876" x="4838700" y="5251450"/>
          <p14:tracePt t="77893" x="4857750" y="5232400"/>
          <p14:tracePt t="77910" x="4895850" y="5207000"/>
          <p14:tracePt t="77926" x="4940300" y="5175250"/>
          <p14:tracePt t="77943" x="4978400" y="5149850"/>
          <p14:tracePt t="77960" x="5035550" y="5124450"/>
          <p14:tracePt t="77976" x="5080000" y="5092700"/>
          <p14:tracePt t="77993" x="5124450" y="5067300"/>
          <p14:tracePt t="78012" x="5175250" y="5048250"/>
          <p14:tracePt t="78026" x="5207000" y="5035550"/>
          <p14:tracePt t="78043" x="5302250" y="5010150"/>
          <p14:tracePt t="78060" x="5372100" y="5003800"/>
          <p14:tracePt t="78077" x="5461000" y="4991100"/>
          <p14:tracePt t="78093" x="5511800" y="4972050"/>
          <p14:tracePt t="78110" x="5568950" y="4959350"/>
          <p14:tracePt t="78127" x="5607050" y="4946650"/>
          <p14:tracePt t="78143" x="5632450" y="4933950"/>
          <p14:tracePt t="78160" x="5651500" y="4933950"/>
          <p14:tracePt t="78177" x="5676900" y="4933950"/>
          <p14:tracePt t="78193" x="5708650" y="4933950"/>
          <p14:tracePt t="78210" x="5753100" y="4933950"/>
          <p14:tracePt t="78227" x="5822950" y="4933950"/>
          <p14:tracePt t="78243" x="5854700" y="4933950"/>
          <p14:tracePt t="78260" x="5905500" y="4933950"/>
          <p14:tracePt t="78277" x="5949950" y="4946650"/>
          <p14:tracePt t="78293" x="6019800" y="4959350"/>
          <p14:tracePt t="78310" x="6089650" y="4978400"/>
          <p14:tracePt t="78327" x="6134100" y="4991100"/>
          <p14:tracePt t="78344" x="6165850" y="5010150"/>
          <p14:tracePt t="78360" x="6191250" y="5029200"/>
          <p14:tracePt t="78367" x="6203950" y="5041900"/>
          <p14:tracePt t="78377" x="6210300" y="5048250"/>
          <p14:tracePt t="78394" x="6235700" y="5086350"/>
          <p14:tracePt t="78412" x="6248400" y="5111750"/>
          <p14:tracePt t="78427" x="6273800" y="5137150"/>
          <p14:tracePt t="78443" x="6286500" y="5143500"/>
          <p14:tracePt t="78460" x="6299200" y="5168900"/>
          <p14:tracePt t="78477" x="6311900" y="5187950"/>
          <p14:tracePt t="78493" x="6318250" y="5207000"/>
          <p14:tracePt t="78510" x="6318250" y="5219700"/>
          <p14:tracePt t="78527" x="6324600" y="5232400"/>
          <p14:tracePt t="78544" x="6337300" y="5245100"/>
          <p14:tracePt t="78560" x="6337300" y="5264150"/>
          <p14:tracePt t="78577" x="6337300" y="5289550"/>
          <p14:tracePt t="78594" x="6337300" y="5314950"/>
          <p14:tracePt t="78611" x="6337300" y="5359400"/>
          <p14:tracePt t="78627" x="6311900" y="5403850"/>
          <p14:tracePt t="78644" x="6299200" y="5416550"/>
          <p14:tracePt t="78660" x="6280150" y="5448300"/>
          <p14:tracePt t="78677" x="6273800" y="5454650"/>
          <p14:tracePt t="78694" x="6267450" y="5461000"/>
          <p14:tracePt t="78783" x="6273800" y="5461000"/>
          <p14:tracePt t="78800" x="6311900" y="5461000"/>
          <p14:tracePt t="78807" x="6356350" y="5461000"/>
          <p14:tracePt t="78816" x="6438900" y="5461000"/>
          <p14:tracePt t="78827" x="6648450" y="5461000"/>
          <p14:tracePt t="78844" x="6921500" y="5461000"/>
          <p14:tracePt t="78860" x="7251700" y="5461000"/>
          <p14:tracePt t="78877" x="7594600" y="5461000"/>
          <p14:tracePt t="78894" x="7842250" y="5461000"/>
          <p14:tracePt t="78910" x="8020050" y="5461000"/>
          <p14:tracePt t="78927" x="8128000" y="5461000"/>
          <p14:tracePt t="78944" x="8178800" y="5461000"/>
          <p14:tracePt t="78960" x="8191500" y="5461000"/>
          <p14:tracePt t="78977" x="8197850" y="5454650"/>
          <p14:tracePt t="79071" x="8204200" y="5454650"/>
          <p14:tracePt t="79087" x="8210550" y="5454650"/>
          <p14:tracePt t="79095" x="8223250" y="5454650"/>
          <p14:tracePt t="79103" x="8255000" y="5467350"/>
          <p14:tracePt t="79111" x="8312150" y="5492750"/>
          <p14:tracePt t="79128" x="8407400" y="5530850"/>
          <p14:tracePt t="79144" x="8509000" y="5562600"/>
          <p14:tracePt t="79161" x="8578850" y="5575300"/>
          <p14:tracePt t="79177" x="8604250" y="5575300"/>
          <p14:tracePt t="79194" x="8610600" y="5575300"/>
          <p14:tracePt t="79501" x="8597900" y="5575300"/>
          <p14:tracePt t="79508" x="8591550" y="5575300"/>
          <p14:tracePt t="79516" x="8566150" y="5575300"/>
          <p14:tracePt t="79525" x="8547100" y="5575300"/>
          <p14:tracePt t="79542" x="8496300" y="5575300"/>
          <p14:tracePt t="79558" x="8426450" y="5556250"/>
          <p14:tracePt t="79575" x="8356600" y="5543550"/>
          <p14:tracePt t="79592" x="8305800" y="5524500"/>
          <p14:tracePt t="79608" x="8261350" y="5499100"/>
          <p14:tracePt t="79625" x="8248650" y="5492750"/>
          <p14:tracePt t="79642" x="8223250" y="5480050"/>
          <p14:tracePt t="79659" x="8216900" y="5473700"/>
          <p14:tracePt t="79675" x="8204200" y="5461000"/>
          <p14:tracePt t="79692" x="8185150" y="5448300"/>
          <p14:tracePt t="79708" x="8172450" y="5435600"/>
          <p14:tracePt t="79725" x="8153400" y="5410200"/>
          <p14:tracePt t="79742" x="8134350" y="5384800"/>
          <p14:tracePt t="79759" x="8128000" y="5365750"/>
          <p14:tracePt t="79775" x="8128000" y="5340350"/>
          <p14:tracePt t="79792" x="8128000" y="5302250"/>
          <p14:tracePt t="79809" x="8128000" y="5276850"/>
          <p14:tracePt t="79825" x="8172450" y="5219700"/>
          <p14:tracePt t="79842" x="8223250" y="5187950"/>
          <p14:tracePt t="79860" x="8286750" y="5168900"/>
          <p14:tracePt t="79866" x="8343900" y="5143500"/>
          <p14:tracePt t="79875" x="8451850" y="5111750"/>
          <p14:tracePt t="79892" x="8553450" y="5086350"/>
          <p14:tracePt t="79909" x="8674100" y="5054600"/>
          <p14:tracePt t="79925" x="8775700" y="5022850"/>
          <p14:tracePt t="79942" x="8877300" y="5003800"/>
          <p14:tracePt t="79959" x="9004300" y="4984750"/>
          <p14:tracePt t="79976" x="9144000" y="4972050"/>
          <p14:tracePt t="79992" x="9264650" y="4946650"/>
          <p14:tracePt t="80009" x="9398000" y="4927600"/>
          <p14:tracePt t="80026" x="9505950" y="4914900"/>
          <p14:tracePt t="80042" x="9569450" y="4914900"/>
          <p14:tracePt t="80061" x="9607550" y="4914900"/>
          <p14:tracePt t="80075" x="9671050" y="4914900"/>
          <p14:tracePt t="80092" x="9696450" y="4914900"/>
          <p14:tracePt t="80109" x="9721850" y="4914900"/>
          <p14:tracePt t="80125" x="9740900" y="4914900"/>
          <p14:tracePt t="80142" x="9766300" y="4914900"/>
          <p14:tracePt t="80159" x="9791700" y="4927600"/>
          <p14:tracePt t="80176" x="9817100" y="4946650"/>
          <p14:tracePt t="80192" x="9836150" y="4965700"/>
          <p14:tracePt t="80209" x="9861550" y="4997450"/>
          <p14:tracePt t="80225" x="9880600" y="5016500"/>
          <p14:tracePt t="80242" x="9893300" y="5041900"/>
          <p14:tracePt t="80261" x="9906000" y="5067300"/>
          <p14:tracePt t="80278" x="9906000" y="5073650"/>
          <p14:tracePt t="80292" x="9906000" y="5099050"/>
          <p14:tracePt t="80309" x="9899650" y="5124450"/>
          <p14:tracePt t="80326" x="9874250" y="5156200"/>
          <p14:tracePt t="80342" x="9848850" y="5181600"/>
          <p14:tracePt t="80359" x="9798050" y="5213350"/>
          <p14:tracePt t="80365" x="9772650" y="5226050"/>
          <p14:tracePt t="80376" x="9753600" y="5232400"/>
          <p14:tracePt t="80392" x="9696450" y="5270500"/>
          <p14:tracePt t="80409" x="9652000" y="5302250"/>
          <p14:tracePt t="80426" x="9613900" y="5314950"/>
          <p14:tracePt t="80442" x="9588500" y="5327650"/>
          <p14:tracePt t="80459" x="9550400" y="5353050"/>
          <p14:tracePt t="80476" x="9518650" y="5353050"/>
          <p14:tracePt t="80493" x="9474200" y="5359400"/>
          <p14:tracePt t="80510" x="9391650" y="5372100"/>
          <p14:tracePt t="80526" x="9296400" y="5372100"/>
          <p14:tracePt t="80543" x="9137650" y="5378450"/>
          <p14:tracePt t="80559" x="8959850" y="5391150"/>
          <p14:tracePt t="80576" x="8743950" y="5391150"/>
          <p14:tracePt t="80593" x="8566150" y="5391150"/>
          <p14:tracePt t="80609" x="8420100" y="5391150"/>
          <p14:tracePt t="80626" x="8331200" y="5391150"/>
          <p14:tracePt t="80642" x="8293100" y="5391150"/>
          <p14:tracePt t="80659" x="8286750" y="5391150"/>
          <p14:tracePt t="80800" x="8267700" y="5391150"/>
          <p14:tracePt t="80809" x="8261350" y="5391150"/>
          <p14:tracePt t="80818" x="8242300" y="5391150"/>
          <p14:tracePt t="80826" x="8223250" y="5391150"/>
          <p14:tracePt t="80844" x="8166100" y="5391150"/>
          <p14:tracePt t="80859" x="8089900" y="5378450"/>
          <p14:tracePt t="80865" x="8064500" y="5372100"/>
          <p14:tracePt t="80876" x="8039100" y="5365750"/>
          <p14:tracePt t="80893" x="8013700" y="5359400"/>
          <p14:tracePt t="82320" x="8020050" y="5359400"/>
          <p14:tracePt t="82327" x="8032750" y="5372100"/>
          <p14:tracePt t="82335" x="8032750" y="5378450"/>
          <p14:tracePt t="82345" x="8039100" y="5378450"/>
          <p14:tracePt t="82362" x="8064500" y="5403850"/>
          <p14:tracePt t="82385" x="8070850" y="5416550"/>
          <p14:tracePt t="82395" x="8070850" y="5422900"/>
          <p14:tracePt t="82421" x="8070850" y="5429250"/>
          <p14:tracePt t="82438" x="8070850" y="5441950"/>
          <p14:tracePt t="82502" x="8070850" y="5448300"/>
          <p14:tracePt t="82510" x="8064500" y="5448300"/>
          <p14:tracePt t="82519" x="8045450" y="5448300"/>
          <p14:tracePt t="82529" x="8039100" y="5448300"/>
          <p14:tracePt t="82546" x="7994650" y="5448300"/>
          <p14:tracePt t="82562" x="7905750" y="5448300"/>
          <p14:tracePt t="82579" x="7721600" y="5435600"/>
          <p14:tracePt t="82598" x="7416800" y="5397500"/>
          <p14:tracePt t="82612" x="7258050" y="5378450"/>
          <p14:tracePt t="82629" x="7124700" y="5353050"/>
          <p14:tracePt t="82646" x="7035800" y="5340350"/>
          <p14:tracePt t="82662" x="6991350" y="5327650"/>
          <p14:tracePt t="82696" x="6978650" y="5327650"/>
          <p14:tracePt t="82712" x="6953250" y="5327650"/>
          <p14:tracePt t="82729" x="6908800" y="5327650"/>
          <p14:tracePt t="82746" x="6826250" y="5327650"/>
          <p14:tracePt t="82763" x="6775450" y="5334000"/>
          <p14:tracePt t="82779" x="6724650" y="5340350"/>
          <p14:tracePt t="82796" x="6686550" y="5340350"/>
          <p14:tracePt t="82813" x="6610350" y="5359400"/>
          <p14:tracePt t="82829" x="6572250" y="5372100"/>
          <p14:tracePt t="82846" x="6534150" y="5378450"/>
          <p14:tracePt t="82863" x="6515100" y="5384800"/>
          <p14:tracePt t="82879" x="6508750" y="5391150"/>
          <p14:tracePt t="82909" x="6502400" y="5397500"/>
          <p14:tracePt t="82919" x="6496050" y="5397500"/>
          <p14:tracePt t="82937" x="6489700" y="5397500"/>
          <p14:tracePt t="82946" x="6483350" y="5403850"/>
          <p14:tracePt t="82963" x="6477000" y="5410200"/>
          <p14:tracePt t="82981" x="6457950" y="5422900"/>
          <p14:tracePt t="82999" x="6438900" y="5441950"/>
          <p14:tracePt t="83015" x="6438900" y="5448300"/>
          <p14:tracePt t="83030" x="6432550" y="5454650"/>
          <p14:tracePt t="83046" x="6419850" y="5461000"/>
          <p14:tracePt t="83063" x="6413500" y="5467350"/>
          <p14:tracePt t="83080" x="6362700" y="5467350"/>
          <p14:tracePt t="83096" x="6254750" y="5467350"/>
          <p14:tracePt t="83113" x="6127750" y="5467350"/>
          <p14:tracePt t="83130" x="5981700" y="5467350"/>
          <p14:tracePt t="83146" x="5784850" y="5467350"/>
          <p14:tracePt t="83163" x="5537200" y="5467350"/>
          <p14:tracePt t="83180" x="5213350" y="5467350"/>
          <p14:tracePt t="83199" x="4870450" y="5467350"/>
          <p14:tracePt t="83213" x="4730750" y="5467350"/>
          <p14:tracePt t="83230" x="4679950" y="5467350"/>
          <p14:tracePt t="83246" x="4673600" y="5467350"/>
          <p14:tracePt t="83280" x="4660900" y="5473700"/>
          <p14:tracePt t="83297" x="4654550" y="5473700"/>
          <p14:tracePt t="83313" x="4641850" y="5480050"/>
          <p14:tracePt t="83390" x="4635500" y="5480050"/>
          <p14:tracePt t="83401" x="4635500" y="5486400"/>
          <p14:tracePt t="83406" x="4616450" y="5486400"/>
          <p14:tracePt t="83415" x="4610100" y="5486400"/>
          <p14:tracePt t="83430" x="4559300" y="5492750"/>
          <p14:tracePt t="83447" x="4521200" y="5505450"/>
          <p14:tracePt t="83463" x="4495800" y="5505450"/>
          <p14:tracePt t="83480" x="4470400" y="5511800"/>
          <p14:tracePt t="83558" x="4464050" y="5511800"/>
          <p14:tracePt t="83574" x="4457700" y="5511800"/>
          <p14:tracePt t="83665" x="4451350" y="5511800"/>
          <p14:tracePt t="83878" x="4445000" y="5511800"/>
          <p14:tracePt t="83887" x="4445000" y="5518150"/>
          <p14:tracePt t="83897" x="4457700" y="5537200"/>
          <p14:tracePt t="83907" x="4476750" y="5543550"/>
          <p14:tracePt t="83924" x="4514850" y="5568950"/>
          <p14:tracePt t="83941" x="4584700" y="5613400"/>
          <p14:tracePt t="83957" x="4724400" y="5645150"/>
          <p14:tracePt t="83974" x="4800600" y="5651500"/>
          <p14:tracePt t="83991" x="4889500" y="5664200"/>
          <p14:tracePt t="84007" x="4978400" y="5664200"/>
          <p14:tracePt t="84024" x="5073650" y="5664200"/>
          <p14:tracePt t="84041" x="5181600" y="5664200"/>
          <p14:tracePt t="84058" x="5289550" y="5664200"/>
          <p14:tracePt t="84074" x="5372100" y="5664200"/>
          <p14:tracePt t="84091" x="5461000" y="5664200"/>
          <p14:tracePt t="84108" x="5524500" y="5664200"/>
          <p14:tracePt t="84125" x="5600700" y="5664200"/>
          <p14:tracePt t="84141" x="5740400" y="5664200"/>
          <p14:tracePt t="84157" x="5848350" y="5664200"/>
          <p14:tracePt t="84174" x="5956300" y="5664200"/>
          <p14:tracePt t="84191" x="6051550" y="5664200"/>
          <p14:tracePt t="84208" x="6159500" y="5664200"/>
          <p14:tracePt t="84224" x="6254750" y="5664200"/>
          <p14:tracePt t="84241" x="6362700" y="5664200"/>
          <p14:tracePt t="84258" x="6489700" y="5664200"/>
          <p14:tracePt t="84274" x="6584950" y="5664200"/>
          <p14:tracePt t="84291" x="6692900" y="5664200"/>
          <p14:tracePt t="84308" x="6788150" y="5664200"/>
          <p14:tracePt t="84326" x="6864350" y="5664200"/>
          <p14:tracePt t="84341" x="6946900" y="5664200"/>
          <p14:tracePt t="84358" x="7035800" y="5664200"/>
          <p14:tracePt t="84375" x="7086600" y="5657850"/>
          <p14:tracePt t="84391" x="7131050" y="5645150"/>
          <p14:tracePt t="84408" x="7162800" y="5626100"/>
          <p14:tracePt t="84425" x="7194550" y="5600700"/>
          <p14:tracePt t="84441" x="7219950" y="5581650"/>
          <p14:tracePt t="84458" x="7245350" y="5543550"/>
          <p14:tracePt t="84474" x="7270750" y="5511800"/>
          <p14:tracePt t="84491" x="7277100" y="5473700"/>
          <p14:tracePt t="84508" x="7289800" y="5429250"/>
          <p14:tracePt t="84525" x="7289800" y="5365750"/>
          <p14:tracePt t="84541" x="7289800" y="5327650"/>
          <p14:tracePt t="84558" x="7207250" y="5226050"/>
          <p14:tracePt t="84575" x="7099300" y="5149850"/>
          <p14:tracePt t="84592" x="6997700" y="5099050"/>
          <p14:tracePt t="84608" x="6864350" y="5022850"/>
          <p14:tracePt t="84624" x="6769100" y="4972050"/>
          <p14:tracePt t="84641" x="6654800" y="4908550"/>
          <p14:tracePt t="84658" x="6477000" y="4857750"/>
          <p14:tracePt t="84675" x="6305550" y="4806950"/>
          <p14:tracePt t="84691" x="6134100" y="4762500"/>
          <p14:tracePt t="84708" x="5981700" y="4718050"/>
          <p14:tracePt t="84725" x="5816600" y="4660900"/>
          <p14:tracePt t="84741" x="5537200" y="4635500"/>
          <p14:tracePt t="84758" x="5359400" y="4603750"/>
          <p14:tracePt t="84775" x="5156200" y="4603750"/>
          <p14:tracePt t="84791" x="4991100" y="4603750"/>
          <p14:tracePt t="84808" x="4838700" y="4622800"/>
          <p14:tracePt t="84825" x="4699000" y="4667250"/>
          <p14:tracePt t="84842" x="4552950" y="4737100"/>
          <p14:tracePt t="84858" x="4438650" y="4800600"/>
          <p14:tracePt t="84875" x="4343400" y="4876800"/>
          <p14:tracePt t="84881" x="4305300" y="4895850"/>
          <p14:tracePt t="84892" x="4267200" y="4927600"/>
          <p14:tracePt t="84908" x="4178300" y="4991100"/>
          <p14:tracePt t="84926" x="4083050" y="5092700"/>
          <p14:tracePt t="84942" x="4032250" y="5200650"/>
          <p14:tracePt t="84958" x="4019550" y="5251450"/>
          <p14:tracePt t="84975" x="4019550" y="5308600"/>
          <p14:tracePt t="84992" x="4019550" y="5340350"/>
          <p14:tracePt t="85008" x="4032250" y="5384800"/>
          <p14:tracePt t="85025" x="4064000" y="5429250"/>
          <p14:tracePt t="85042" x="4108450" y="5461000"/>
          <p14:tracePt t="85058" x="4191000" y="5505450"/>
          <p14:tracePt t="85075" x="4305300" y="5543550"/>
          <p14:tracePt t="85092" x="4445000" y="5581650"/>
          <p14:tracePt t="85109" x="4603750" y="5594350"/>
          <p14:tracePt t="85125" x="4711700" y="5594350"/>
          <p14:tracePt t="85142" x="4806950" y="5575300"/>
          <p14:tracePt t="85158" x="4845050" y="5537200"/>
          <p14:tracePt t="85175" x="4902200" y="5480050"/>
          <p14:tracePt t="85192" x="4978400" y="5416550"/>
          <p14:tracePt t="85208" x="5143500" y="5359400"/>
          <p14:tracePt t="85225" x="5537200" y="5321300"/>
          <p14:tracePt t="85242" x="6248400" y="5321300"/>
          <p14:tracePt t="85259" x="7016750" y="5321300"/>
          <p14:tracePt t="85276" x="7753350" y="5321300"/>
          <p14:tracePt t="85292" x="8331200" y="5321300"/>
          <p14:tracePt t="85312" x="8591550" y="5321300"/>
          <p14:tracePt t="85327" x="8724900" y="5314950"/>
          <p14:tracePt t="85394" x="8712200" y="5314950"/>
          <p14:tracePt t="85410" x="8699500" y="5314950"/>
          <p14:tracePt t="85419" x="8686800" y="5314950"/>
          <p14:tracePt t="85425" x="8680450" y="5314950"/>
          <p14:tracePt t="85442" x="8661400" y="5321300"/>
          <p14:tracePt t="85459" x="8629650" y="5340350"/>
          <p14:tracePt t="85475" x="8616950" y="5346700"/>
          <p14:tracePt t="85492" x="8585200" y="5365750"/>
          <p14:tracePt t="85509" x="8578850" y="5391150"/>
          <p14:tracePt t="85525" x="8578850" y="5441950"/>
          <p14:tracePt t="85542" x="8743950" y="5549900"/>
          <p14:tracePt t="85559" x="9004300" y="5645150"/>
          <p14:tracePt t="85575" x="9385300" y="5715000"/>
          <p14:tracePt t="85592" x="9798050" y="5778500"/>
          <p14:tracePt t="85609" x="10280650" y="5803900"/>
          <p14:tracePt t="85626" x="10668000" y="5803900"/>
          <p14:tracePt t="85642" x="10909300" y="5778500"/>
          <p14:tracePt t="85659" x="11112500" y="5708650"/>
          <p14:tracePt t="85676" x="11252200" y="5632450"/>
          <p14:tracePt t="85692" x="11315700" y="5575300"/>
          <p14:tracePt t="85709" x="11353800" y="5492750"/>
          <p14:tracePt t="85726" x="11353800" y="5448300"/>
          <p14:tracePt t="85742" x="11290300" y="5340350"/>
          <p14:tracePt t="85759" x="11150600" y="5283200"/>
          <p14:tracePt t="85776" x="10972800" y="5213350"/>
          <p14:tracePt t="85792" x="10750550" y="5156200"/>
          <p14:tracePt t="85809" x="10502900" y="5111750"/>
          <p14:tracePt t="85825" x="10287000" y="5060950"/>
          <p14:tracePt t="85843" x="10045700" y="5022850"/>
          <p14:tracePt t="85859" x="9804400" y="5003800"/>
          <p14:tracePt t="85865" x="9671050" y="4984750"/>
          <p14:tracePt t="85876" x="9537700" y="4984750"/>
          <p14:tracePt t="85892" x="9258300" y="4984750"/>
          <p14:tracePt t="85909" x="8972550" y="4984750"/>
          <p14:tracePt t="85926" x="8566150" y="5016500"/>
          <p14:tracePt t="85942" x="7950200" y="5162550"/>
          <p14:tracePt t="85959" x="7626350" y="5257800"/>
          <p14:tracePt t="85976" x="7353300" y="5340350"/>
          <p14:tracePt t="85992" x="7232650" y="5391150"/>
          <p14:tracePt t="86009" x="7181850" y="5416550"/>
          <p14:tracePt t="86026" x="7175500" y="5416550"/>
          <p14:tracePt t="86267" x="7175500" y="5422900"/>
          <p14:tracePt t="86274" x="7169150" y="5435600"/>
          <p14:tracePt t="86291" x="7156450" y="5435600"/>
          <p14:tracePt t="86306" x="7143750" y="5435600"/>
          <p14:tracePt t="86316" x="7131050" y="5441950"/>
          <p14:tracePt t="86325" x="7124700" y="5441950"/>
          <p14:tracePt t="86342" x="7105650" y="5448300"/>
          <p14:tracePt t="86358" x="7080250" y="5448300"/>
          <p14:tracePt t="86375" x="7067550" y="5461000"/>
          <p14:tracePt t="86392" x="7048500" y="5461000"/>
          <p14:tracePt t="86408" x="7035800" y="5461000"/>
          <p14:tracePt t="86425" x="7029450" y="5461000"/>
          <p14:tracePt t="86499" x="7016750" y="5461000"/>
          <p14:tracePt t="86689" x="7029450" y="5435600"/>
          <p14:tracePt t="86696" x="7035800" y="5435600"/>
          <p14:tracePt t="86703" x="7035800" y="5429250"/>
          <p14:tracePt t="86712" x="7054850" y="5416550"/>
          <p14:tracePt t="86729" x="7073900" y="5403850"/>
          <p14:tracePt t="86746" x="7086600" y="5397500"/>
          <p14:tracePt t="86779" x="7092950" y="5397500"/>
          <p14:tracePt t="86808" x="7099300" y="5391150"/>
          <p14:tracePt t="86819" x="7105650" y="5391150"/>
          <p14:tracePt t="86843" x="7112000" y="5391150"/>
          <p14:tracePt t="86851" x="7118350" y="5384800"/>
          <p14:tracePt t="86862" x="7131050" y="5378450"/>
          <p14:tracePt t="86879" x="7137400" y="5365750"/>
          <p14:tracePt t="86896" x="7150100" y="5353050"/>
          <p14:tracePt t="86912" x="7156450" y="5353050"/>
          <p14:tracePt t="87099" x="7150100" y="5359400"/>
          <p14:tracePt t="87106" x="7143750" y="5359400"/>
          <p14:tracePt t="87691" x="7131050" y="5365750"/>
          <p14:tracePt t="87699" x="7118350" y="5372100"/>
          <p14:tracePt t="87709" x="7105650" y="5384800"/>
          <p14:tracePt t="87715" x="7067550" y="5397500"/>
          <p14:tracePt t="87732" x="6965950" y="5441950"/>
          <p14:tracePt t="87749" x="6769100" y="5524500"/>
          <p14:tracePt t="87766" x="6483350" y="5619750"/>
          <p14:tracePt t="87783" x="6299200" y="5689600"/>
          <p14:tracePt t="87799" x="5899150" y="5880100"/>
          <p14:tracePt t="87816" x="5657850" y="5988050"/>
          <p14:tracePt t="87832" x="5435600" y="6108700"/>
          <p14:tracePt t="87849" x="5295900" y="6172200"/>
          <p14:tracePt t="87866" x="5238750" y="6203950"/>
          <p14:tracePt t="87882" x="5200650" y="6216650"/>
          <p14:tracePt t="87899" x="5194300" y="6223000"/>
          <p14:tracePt t="87916" x="5187950" y="6223000"/>
          <p14:tracePt t="87932" x="5181600" y="6229350"/>
          <p14:tracePt t="87987" x="5181600" y="6223000"/>
          <p14:tracePt t="87992" x="5181600" y="6216650"/>
          <p14:tracePt t="88003" x="5187950" y="6203950"/>
          <p14:tracePt t="88018" x="5200650" y="6178550"/>
          <p14:tracePt t="88033" x="5207000" y="6134100"/>
          <p14:tracePt t="88049" x="5219700" y="6083300"/>
          <p14:tracePt t="88066" x="5219700" y="6038850"/>
          <p14:tracePt t="88083" x="5219700" y="5981700"/>
          <p14:tracePt t="88099" x="5219700" y="5924550"/>
          <p14:tracePt t="88116" x="5232400" y="5848350"/>
          <p14:tracePt t="88133" x="5264150" y="5765800"/>
          <p14:tracePt t="88149" x="5321300" y="5664200"/>
          <p14:tracePt t="88167" x="5384800" y="5556250"/>
          <p14:tracePt t="88183" x="5454650" y="5467350"/>
          <p14:tracePt t="88199" x="5518150" y="5422900"/>
          <p14:tracePt t="88216" x="5549900" y="5416550"/>
          <p14:tracePt t="88232" x="5556250" y="5416550"/>
          <p14:tracePt t="88249" x="5568950" y="5416550"/>
          <p14:tracePt t="88283" x="5575300" y="5416550"/>
          <p14:tracePt t="88299" x="5581650" y="5416550"/>
          <p14:tracePt t="88322" x="5588000" y="5416550"/>
          <p14:tracePt t="88412" x="5575300" y="5416550"/>
          <p14:tracePt t="88421" x="5530850" y="5397500"/>
          <p14:tracePt t="88428" x="5499100" y="5391150"/>
          <p14:tracePt t="88436" x="5473700" y="5378450"/>
          <p14:tracePt t="88450" x="5391150" y="5359400"/>
          <p14:tracePt t="88466" x="5308600" y="5327650"/>
          <p14:tracePt t="88484" x="5251450" y="5314950"/>
          <p14:tracePt t="88500" x="5200650" y="5289550"/>
          <p14:tracePt t="88516" x="5175250" y="5264150"/>
          <p14:tracePt t="88533" x="5162550" y="5226050"/>
          <p14:tracePt t="88550" x="5162550" y="5162550"/>
          <p14:tracePt t="88566" x="5194300" y="5086350"/>
          <p14:tracePt t="88583" x="5289550" y="4946650"/>
          <p14:tracePt t="88600" x="5327650" y="4895850"/>
          <p14:tracePt t="88616" x="5353050" y="4876800"/>
          <p14:tracePt t="88633" x="5365750" y="4870450"/>
          <p14:tracePt t="88650" x="5403850" y="4870450"/>
          <p14:tracePt t="88667" x="5473700" y="4883150"/>
          <p14:tracePt t="88683" x="5505450" y="4927600"/>
          <p14:tracePt t="88700" x="5556250" y="4978400"/>
          <p14:tracePt t="88717" x="5588000" y="4991100"/>
          <p14:tracePt t="88733" x="5607050" y="4997450"/>
          <p14:tracePt t="88750" x="5613400" y="5010150"/>
          <p14:tracePt t="88767" x="5613400" y="5022850"/>
          <p14:tracePt t="88784" x="5613400" y="5080000"/>
          <p14:tracePt t="88800" x="5581650" y="5187950"/>
          <p14:tracePt t="88816" x="5537200" y="5340350"/>
          <p14:tracePt t="88833" x="5480050" y="5461000"/>
          <p14:tracePt t="88850" x="5410200" y="5588000"/>
          <p14:tracePt t="88867" x="5359400" y="5670550"/>
          <p14:tracePt t="88873" x="5321300" y="5721350"/>
          <p14:tracePt t="88883" x="5295900" y="5746750"/>
          <p14:tracePt t="88900" x="5251450" y="5778500"/>
          <p14:tracePt t="88917" x="5219700" y="5797550"/>
          <p14:tracePt t="88933" x="5175250" y="5816600"/>
          <p14:tracePt t="88950" x="5137150" y="5842000"/>
          <p14:tracePt t="88969" x="5099050" y="5873750"/>
          <p14:tracePt t="88983" x="5067300" y="5937250"/>
          <p14:tracePt t="89000" x="5054600" y="5981700"/>
          <p14:tracePt t="89017" x="5054600" y="6007100"/>
          <p14:tracePt t="89033" x="5054600" y="6057900"/>
          <p14:tracePt t="89050" x="5054600" y="6140450"/>
          <p14:tracePt t="89067" x="5054600" y="6216650"/>
          <p14:tracePt t="89083" x="5035550" y="6286500"/>
          <p14:tracePt t="89100" x="5022850" y="6324600"/>
          <p14:tracePt t="89117" x="5022850" y="6337300"/>
          <p14:tracePt t="89134" x="5016500" y="6343650"/>
          <p14:tracePt t="89150" x="5010150" y="6343650"/>
          <p14:tracePt t="89171" x="5010150" y="6350000"/>
          <p14:tracePt t="89187" x="5003800" y="6356350"/>
          <p14:tracePt t="89261" x="4997450" y="6356350"/>
          <p14:tracePt t="89371" x="4991100" y="6350000"/>
          <p14:tracePt t="89395" x="4984750" y="6343650"/>
          <p14:tracePt t="89426" x="4978400" y="6343650"/>
          <p14:tracePt t="89465" x="4972050" y="6343650"/>
          <p14:tracePt t="89474" x="4965700" y="6343650"/>
          <p14:tracePt t="89484" x="4959350" y="6343650"/>
          <p14:tracePt t="89500" x="4946650" y="6343650"/>
          <p14:tracePt t="89517" x="4940300" y="6343650"/>
          <p14:tracePt t="89534" x="4933950" y="6343650"/>
          <p14:tracePt t="89769" x="4927600" y="6337300"/>
          <p14:tracePt t="89779" x="4927600" y="6330950"/>
          <p14:tracePt t="89785" x="4927600" y="6324600"/>
          <p14:tracePt t="89793" x="4927600" y="6318250"/>
          <p14:tracePt t="89810" x="4927600" y="6305550"/>
          <p14:tracePt t="89826" x="4927600" y="6299200"/>
          <p14:tracePt t="90140" x="4933950" y="6292850"/>
          <p14:tracePt t="90149" x="4933950" y="6286500"/>
          <p14:tracePt t="90157" x="4946650" y="6286500"/>
          <p14:tracePt t="90164" x="4972050" y="6286500"/>
          <p14:tracePt t="90181" x="5022850" y="6267450"/>
          <p14:tracePt t="90198" x="5080000" y="6261100"/>
          <p14:tracePt t="90215" x="5111750" y="6254750"/>
          <p14:tracePt t="90232" x="5156200" y="6254750"/>
          <p14:tracePt t="90248" x="5168900" y="6248400"/>
          <p14:tracePt t="90516" x="5162550" y="6254750"/>
          <p14:tracePt t="90813" x="5156200" y="6261100"/>
          <p14:tracePt t="90852" x="5149850" y="6261100"/>
          <p14:tracePt t="90997" x="5149850" y="6267450"/>
          <p14:tracePt t="91109" x="5143500" y="6273800"/>
          <p14:tracePt t="91132" x="5162550" y="6273800"/>
          <p14:tracePt t="91142" x="5187950" y="6273800"/>
          <p14:tracePt t="91149" x="5194300" y="6273800"/>
          <p14:tracePt t="91155" x="5219700" y="6273800"/>
          <p14:tracePt t="91171" x="5264150" y="6286500"/>
          <p14:tracePt t="91187" x="5270500" y="6286500"/>
          <p14:tracePt t="91250" x="5276850" y="6286500"/>
          <p14:tracePt t="91259" x="5289550" y="6286500"/>
          <p14:tracePt t="91266" x="5302250" y="6286500"/>
          <p14:tracePt t="91277" x="5346700" y="6286500"/>
          <p14:tracePt t="91287" x="5416550" y="6299200"/>
          <p14:tracePt t="91304" x="5664200" y="6305550"/>
          <p14:tracePt t="91321" x="5829300" y="6305550"/>
          <p14:tracePt t="91337" x="5988050" y="6305550"/>
          <p14:tracePt t="91354" x="6115050" y="6305550"/>
          <p14:tracePt t="91371" x="6165850" y="6305550"/>
          <p14:tracePt t="91388" x="6191250" y="6305550"/>
          <p14:tracePt t="91404" x="6223000" y="6305550"/>
          <p14:tracePt t="91421" x="6273800" y="6286500"/>
          <p14:tracePt t="91438" x="6330950" y="6254750"/>
          <p14:tracePt t="91454" x="6426200" y="6210300"/>
          <p14:tracePt t="91471" x="6559550" y="6159500"/>
          <p14:tracePt t="91487" x="6724650" y="6089650"/>
          <p14:tracePt t="91504" x="6997700" y="6026150"/>
          <p14:tracePt t="91521" x="7150100" y="5969000"/>
          <p14:tracePt t="91538" x="7315200" y="5905500"/>
          <p14:tracePt t="91554" x="7435850" y="5861050"/>
          <p14:tracePt t="91571" x="7543800" y="5810250"/>
          <p14:tracePt t="91588" x="7600950" y="5784850"/>
          <p14:tracePt t="91604" x="7632700" y="5759450"/>
          <p14:tracePt t="91621" x="7651750" y="5740400"/>
          <p14:tracePt t="91638" x="7658100" y="5721350"/>
          <p14:tracePt t="91673" x="7658100" y="5715000"/>
          <p14:tracePt t="91688" x="7664450" y="5708650"/>
          <p14:tracePt t="91710" x="7670800" y="5708650"/>
          <p14:tracePt t="91728" x="7689850" y="5695950"/>
          <p14:tracePt t="91738" x="7708900" y="5689600"/>
          <p14:tracePt t="91754" x="7759700" y="5676900"/>
          <p14:tracePt t="91771" x="7791450" y="5657850"/>
          <p14:tracePt t="91788" x="7823200" y="5651500"/>
          <p14:tracePt t="91804" x="7829550" y="5645150"/>
          <p14:tracePt t="91885" x="7829550" y="5638800"/>
          <p14:tracePt t="91892" x="7823200" y="5632450"/>
          <p14:tracePt t="91898" x="7791450" y="5619750"/>
          <p14:tracePt t="91908" x="7753350" y="5594350"/>
          <p14:tracePt t="91921" x="7670800" y="5549900"/>
          <p14:tracePt t="91938" x="7562850" y="5486400"/>
          <p14:tracePt t="91955" x="7493000" y="5416550"/>
          <p14:tracePt t="91971" x="7473950" y="5372100"/>
          <p14:tracePt t="91988" x="7454900" y="5302250"/>
          <p14:tracePt t="92005" x="7454900" y="5238750"/>
          <p14:tracePt t="92021" x="7461250" y="5175250"/>
          <p14:tracePt t="92038" x="7512050" y="5105400"/>
          <p14:tracePt t="92055" x="7600950" y="5048250"/>
          <p14:tracePt t="92072" x="7715250" y="5010150"/>
          <p14:tracePt t="92088" x="7893050" y="4984750"/>
          <p14:tracePt t="92105" x="8083550" y="4959350"/>
          <p14:tracePt t="92121" x="8439150" y="4902200"/>
          <p14:tracePt t="92138" x="8655050" y="4902200"/>
          <p14:tracePt t="92155" x="8870950" y="4902200"/>
          <p14:tracePt t="92171" x="9017000" y="4902200"/>
          <p14:tracePt t="92188" x="9131300" y="4902200"/>
          <p14:tracePt t="92205" x="9188450" y="4902200"/>
          <p14:tracePt t="92222" x="9213850" y="4908550"/>
          <p14:tracePt t="92238" x="9220200" y="4927600"/>
          <p14:tracePt t="92255" x="9226550" y="4959350"/>
          <p14:tracePt t="92272" x="9239250" y="5022850"/>
          <p14:tracePt t="92291" x="9239250" y="5194300"/>
          <p14:tracePt t="92305" x="9239250" y="5314950"/>
          <p14:tracePt t="92322" x="9220200" y="5435600"/>
          <p14:tracePt t="92338" x="9118600" y="5562600"/>
          <p14:tracePt t="92355" x="8940800" y="5689600"/>
          <p14:tracePt t="92372" x="8693150" y="5810250"/>
          <p14:tracePt t="92389" x="8401050" y="5930900"/>
          <p14:tracePt t="92405" x="8089900" y="6026150"/>
          <p14:tracePt t="92422" x="7816850" y="6089650"/>
          <p14:tracePt t="92438" x="7594600" y="6096000"/>
          <p14:tracePt t="92455" x="7391400" y="6127750"/>
          <p14:tracePt t="92472" x="7251700" y="6140450"/>
          <p14:tracePt t="92491" x="7054850" y="6184900"/>
          <p14:tracePt t="92505" x="6978650" y="6210300"/>
          <p14:tracePt t="92522" x="6902450" y="6235700"/>
          <p14:tracePt t="92538" x="6870700" y="6254750"/>
          <p14:tracePt t="92555" x="6838950" y="6261100"/>
          <p14:tracePt t="92572" x="6838950" y="6267450"/>
          <p14:tracePt t="92643" x="6832600" y="6267450"/>
          <p14:tracePt t="92661" x="6826250" y="6267450"/>
          <p14:tracePt t="92683" x="6819900" y="6267450"/>
          <p14:tracePt t="92699" x="6807200" y="6267450"/>
          <p14:tracePt t="92722" x="6800850" y="6267450"/>
          <p14:tracePt t="92739" x="6794500" y="6267450"/>
          <p14:tracePt t="92771" x="6788150" y="6267450"/>
          <p14:tracePt t="94909" x="6781800" y="6267450"/>
          <p14:tracePt t="94916" x="6756400" y="6235700"/>
          <p14:tracePt t="94926" x="6686550" y="6102350"/>
          <p14:tracePt t="94936" x="6540500" y="5829300"/>
          <p14:tracePt t="94953" x="6210300" y="5060950"/>
          <p14:tracePt t="94969" x="5803900" y="4298950"/>
          <p14:tracePt t="94987" x="4959350" y="3232150"/>
          <p14:tracePt t="95003" x="4324350" y="2603500"/>
          <p14:tracePt t="95019" x="3797300" y="2171700"/>
          <p14:tracePt t="95036" x="3479800" y="1981200"/>
          <p14:tracePt t="95053" x="3378200" y="1917700"/>
          <p14:tracePt t="95070" x="3365500" y="1917700"/>
          <p14:tracePt t="95086" x="3359150" y="1917700"/>
          <p14:tracePt t="95142" x="3352800" y="1917700"/>
          <p14:tracePt t="95207" x="3346450" y="1924050"/>
          <p14:tracePt t="95214" x="3340100" y="1924050"/>
          <p14:tracePt t="95222" x="3327400" y="1924050"/>
          <p14:tracePt t="95236" x="3225800" y="1860550"/>
          <p14:tracePt t="95253" x="3111500" y="1752600"/>
          <p14:tracePt t="95270" x="2984500" y="1638300"/>
          <p14:tracePt t="95287" x="2825750" y="1524000"/>
          <p14:tracePt t="95303" x="2698750" y="1441450"/>
          <p14:tracePt t="95320" x="2571750" y="1397000"/>
          <p14:tracePt t="95336" x="2501900" y="1365250"/>
          <p14:tracePt t="95353" x="2463800" y="1358900"/>
          <p14:tracePt t="95370" x="2457450" y="1358900"/>
          <p14:tracePt t="95431" x="2451100" y="1358900"/>
          <p14:tracePt t="95447" x="2444750" y="1358900"/>
          <p14:tracePt t="95549" x="2444750" y="1352550"/>
          <p14:tracePt t="95661" x="2432050" y="1352550"/>
          <p14:tracePt t="95668" x="2425700" y="1352550"/>
          <p14:tracePt t="95676" x="2406650" y="1352550"/>
          <p14:tracePt t="95687" x="2387600" y="1358900"/>
          <p14:tracePt t="95703" x="2368550" y="1377950"/>
          <p14:tracePt t="96117" x="2374900" y="1377950"/>
          <p14:tracePt t="96124" x="2381250" y="1377950"/>
          <p14:tracePt t="96132" x="2393950" y="1377950"/>
          <p14:tracePt t="96141" x="2406650" y="1377950"/>
          <p14:tracePt t="96158" x="2438400" y="1377950"/>
          <p14:tracePt t="96174" x="2489200" y="1377950"/>
          <p14:tracePt t="96191" x="2546350" y="1365250"/>
          <p14:tracePt t="96208" x="2609850" y="1365250"/>
          <p14:tracePt t="96224" x="2673350" y="1365250"/>
          <p14:tracePt t="96241" x="2730500" y="1365250"/>
          <p14:tracePt t="96258" x="2749550" y="1365250"/>
          <p14:tracePt t="96275" x="2768600" y="1365250"/>
          <p14:tracePt t="96313" x="2774950" y="1365250"/>
          <p14:tracePt t="96335" x="2781300" y="1365250"/>
          <p14:tracePt t="96343" x="2787650" y="1384300"/>
          <p14:tracePt t="96358" x="2800350" y="1435100"/>
          <p14:tracePt t="96375" x="2819400" y="1504950"/>
          <p14:tracePt t="96381" x="2819400" y="1555750"/>
          <p14:tracePt t="96391" x="2825750" y="1600200"/>
          <p14:tracePt t="96408" x="2825750" y="1676400"/>
          <p14:tracePt t="96425" x="2825750" y="1752600"/>
          <p14:tracePt t="96441" x="2825750" y="1835150"/>
          <p14:tracePt t="96458" x="2800350" y="1930400"/>
          <p14:tracePt t="96476" x="2755900" y="2095500"/>
          <p14:tracePt t="96491" x="2724150" y="2197100"/>
          <p14:tracePt t="96508" x="2717800" y="2317750"/>
          <p14:tracePt t="96525" x="2717800" y="2432050"/>
          <p14:tracePt t="96541" x="2736850" y="2565400"/>
          <p14:tracePt t="96558" x="2762250" y="2654300"/>
          <p14:tracePt t="96575" x="2832100" y="2768600"/>
          <p14:tracePt t="96591" x="2908300" y="2914650"/>
          <p14:tracePt t="96608" x="2984500" y="3028950"/>
          <p14:tracePt t="96625" x="3041650" y="3136900"/>
          <p14:tracePt t="96642" x="3105150" y="3238500"/>
          <p14:tracePt t="96659" x="3130550" y="3302000"/>
          <p14:tracePt t="96677" x="3187700" y="3384550"/>
          <p14:tracePt t="96691" x="3232150" y="3460750"/>
          <p14:tracePt t="96708" x="3282950" y="3543300"/>
          <p14:tracePt t="96725" x="3340100" y="3625850"/>
          <p14:tracePt t="96741" x="3403600" y="3714750"/>
          <p14:tracePt t="96758" x="3454400" y="3778250"/>
          <p14:tracePt t="96775" x="3486150" y="3835400"/>
          <p14:tracePt t="96791" x="3505200" y="3860800"/>
          <p14:tracePt t="96808" x="3511550" y="3873500"/>
          <p14:tracePt t="96825" x="3511550" y="3886200"/>
          <p14:tracePt t="96841" x="3511550" y="3892550"/>
          <p14:tracePt t="97206" x="3536950" y="3892550"/>
          <p14:tracePt t="97213" x="3568700" y="3892550"/>
          <p14:tracePt t="97221" x="3632200" y="3892550"/>
          <p14:tracePt t="97229" x="3695700" y="3892550"/>
          <p14:tracePt t="97246" x="3867150" y="3892550"/>
          <p14:tracePt t="97263" x="4057650" y="3892550"/>
          <p14:tracePt t="97279" x="4210050" y="3892550"/>
          <p14:tracePt t="97296" x="4362450" y="3892550"/>
          <p14:tracePt t="97313" x="4457700" y="3886200"/>
          <p14:tracePt t="97329" x="4527550" y="3879850"/>
          <p14:tracePt t="97346" x="4540250" y="3873500"/>
          <p14:tracePt t="97552" x="4533900" y="3873500"/>
          <p14:tracePt t="97575" x="4533900" y="3879850"/>
          <p14:tracePt t="97581" x="4533900" y="3886200"/>
          <p14:tracePt t="97593" x="4533900" y="3898900"/>
          <p14:tracePt t="97610" x="4540250" y="3911600"/>
          <p14:tracePt t="97626" x="4559300" y="3930650"/>
          <p14:tracePt t="97644" x="4610100" y="3962400"/>
          <p14:tracePt t="97660" x="4648200" y="3968750"/>
          <p14:tracePt t="97677" x="4673600" y="3968750"/>
          <p14:tracePt t="97693" x="4679950" y="3968750"/>
          <p14:tracePt t="99193" x="4686300" y="3968750"/>
          <p14:tracePt t="99201" x="4686300" y="3975100"/>
          <p14:tracePt t="99213" x="4692650" y="3987800"/>
          <p14:tracePt t="99218" x="4699000" y="3994150"/>
          <p14:tracePt t="99235" x="4699000" y="4006850"/>
          <p14:tracePt t="99253" x="4711700" y="4038600"/>
          <p14:tracePt t="99269" x="4711700" y="4057650"/>
          <p14:tracePt t="99285" x="4718050" y="4070350"/>
          <p14:tracePt t="102522" x="4705350" y="4057650"/>
          <p14:tracePt t="102529" x="4648200" y="4019550"/>
          <p14:tracePt t="102538" x="4610100" y="3994150"/>
          <p14:tracePt t="102547" x="4552950" y="3949700"/>
          <p14:tracePt t="102564" x="4413250" y="3886200"/>
          <p14:tracePt t="102581" x="4267200" y="3790950"/>
          <p14:tracePt t="102597" x="4051300" y="3619500"/>
          <p14:tracePt t="102614" x="3848100" y="3473450"/>
          <p14:tracePt t="102631" x="3676650" y="3346450"/>
          <p14:tracePt t="102647" x="3568700" y="3270250"/>
          <p14:tracePt t="102664" x="3505200" y="3225800"/>
          <p14:tracePt t="102681" x="3492500" y="3213100"/>
          <p14:tracePt t="102697" x="3473450" y="3200400"/>
          <p14:tracePt t="102714" x="3467100" y="3187700"/>
          <p14:tracePt t="102731" x="3460750" y="3181350"/>
          <p14:tracePt t="102747" x="3460750" y="3168650"/>
          <p14:tracePt t="102764" x="3454400" y="3155950"/>
          <p14:tracePt t="102781" x="3435350" y="3105150"/>
          <p14:tracePt t="102798" x="3359150" y="3003550"/>
          <p14:tracePt t="102814" x="3295650" y="2914650"/>
          <p14:tracePt t="102831" x="3244850" y="2870200"/>
          <p14:tracePt t="102848" x="3206750" y="2825750"/>
          <p14:tracePt t="102864" x="3162300" y="2794000"/>
          <p14:tracePt t="102881" x="3136900" y="2762250"/>
          <p14:tracePt t="102888" x="3117850" y="2749550"/>
          <p14:tracePt t="102898" x="3105150" y="2743200"/>
          <p14:tracePt t="102914" x="3092450" y="2736850"/>
          <p14:tracePt t="102932" x="3079750" y="2724150"/>
          <p14:tracePt t="102948" x="3073400" y="2717800"/>
          <p14:tracePt t="103002" x="3067050" y="2711450"/>
          <p14:tracePt t="103024" x="3060700" y="2698750"/>
          <p14:tracePt t="103030" x="3048000" y="2692400"/>
          <p14:tracePt t="103039" x="3041650" y="2686050"/>
          <p14:tracePt t="103055" x="3035300" y="2686050"/>
          <p14:tracePt t="103064" x="3028950" y="2686050"/>
          <p14:tracePt t="103144" x="3041650" y="2692400"/>
          <p14:tracePt t="103153" x="3060700" y="2711450"/>
          <p14:tracePt t="103159" x="3073400" y="2730500"/>
          <p14:tracePt t="103169" x="3086100" y="2743200"/>
          <p14:tracePt t="103182" x="3111500" y="2762250"/>
          <p14:tracePt t="103198" x="3162300" y="2800350"/>
          <p14:tracePt t="103214" x="3194050" y="2882900"/>
          <p14:tracePt t="103231" x="3200400" y="2965450"/>
          <p14:tracePt t="103248" x="3200400" y="3060700"/>
          <p14:tracePt t="103265" x="3200400" y="3136900"/>
          <p14:tracePt t="103281" x="3200400" y="3213100"/>
          <p14:tracePt t="103298" x="3200400" y="3257550"/>
          <p14:tracePt t="103315" x="3200400" y="3282950"/>
          <p14:tracePt t="103331" x="3200400" y="3295650"/>
          <p14:tracePt t="103490" x="3200400" y="3302000"/>
          <p14:tracePt t="103499" x="3200400" y="3314700"/>
          <p14:tracePt t="103507" x="3200400" y="3327400"/>
          <p14:tracePt t="103515" x="3200400" y="3352800"/>
          <p14:tracePt t="103532" x="3200400" y="3365500"/>
          <p14:tracePt t="103548" x="3200400" y="3390900"/>
          <p14:tracePt t="103565" x="3200400" y="3435350"/>
          <p14:tracePt t="103582" x="3187700" y="3486150"/>
          <p14:tracePt t="103598" x="3187700" y="3505200"/>
          <p14:tracePt t="103615" x="3187700" y="3517900"/>
          <p14:tracePt t="103632" x="3187700" y="3530600"/>
          <p14:tracePt t="103648" x="3187700" y="3543300"/>
          <p14:tracePt t="103665" x="3187700" y="3549650"/>
          <p14:tracePt t="103682" x="3187700" y="3556000"/>
          <p14:tracePt t="103699" x="3187700" y="3562350"/>
          <p14:tracePt t="103802" x="3194050" y="3562350"/>
          <p14:tracePt t="103808" x="3206750" y="3562350"/>
          <p14:tracePt t="103816" x="3232150" y="3562350"/>
          <p14:tracePt t="103832" x="3321050" y="3549650"/>
          <p14:tracePt t="103848" x="3467100" y="3530600"/>
          <p14:tracePt t="103865" x="3644900" y="3498850"/>
          <p14:tracePt t="103882" x="3835400" y="3467100"/>
          <p14:tracePt t="103898" x="3994150" y="3454400"/>
          <p14:tracePt t="103915" x="4114800" y="3429000"/>
          <p14:tracePt t="103932" x="4191000" y="3422650"/>
          <p14:tracePt t="103948" x="4241800" y="3422650"/>
          <p14:tracePt t="103965" x="4273550" y="3422650"/>
          <p14:tracePt t="103982" x="4286250" y="3422650"/>
          <p14:tracePt t="103999" x="4298950" y="3429000"/>
          <p14:tracePt t="104016" x="4330700" y="3435350"/>
          <p14:tracePt t="104032" x="4356100" y="3435350"/>
          <p14:tracePt t="104049" x="4375150" y="3435350"/>
          <p14:tracePt t="104112" x="4381500" y="3435350"/>
          <p14:tracePt t="104128" x="4400550" y="3435350"/>
          <p14:tracePt t="104144" x="4406900" y="3435350"/>
          <p14:tracePt t="104157" x="4419600" y="3435350"/>
          <p14:tracePt t="104163" x="4425950" y="3435350"/>
          <p14:tracePt t="104178" x="4432300" y="3435350"/>
          <p14:tracePt t="104192" x="4445000" y="3435350"/>
          <p14:tracePt t="108797" x="4451350" y="3454400"/>
          <p14:tracePt t="108802" x="4457700" y="3473450"/>
          <p14:tracePt t="108811" x="4464050" y="3479800"/>
          <p14:tracePt t="108821" x="4476750" y="3517900"/>
          <p14:tracePt t="108838" x="4514850" y="3575050"/>
          <p14:tracePt t="108855" x="4565650" y="3651250"/>
          <p14:tracePt t="108871" x="4610100" y="3746500"/>
          <p14:tracePt t="108888" x="4660900" y="3822700"/>
          <p14:tracePt t="108905" x="4673600" y="3873500"/>
          <p14:tracePt t="108910" x="4679950" y="3892550"/>
          <p14:tracePt t="108921" x="4679950" y="3911600"/>
          <p14:tracePt t="109188" x="4679950" y="3917950"/>
          <p14:tracePt t="109205" x="4679950" y="3924300"/>
          <p14:tracePt t="109228" x="4679950" y="3930650"/>
          <p14:tracePt t="109469" x="4679950" y="3917950"/>
          <p14:tracePt t="109476" x="4679950" y="3898900"/>
          <p14:tracePt t="109485" x="4679950" y="3873500"/>
          <p14:tracePt t="109494" x="4673600" y="3854450"/>
          <p14:tracePt t="109511" x="4667250" y="3835400"/>
          <p14:tracePt t="109527" x="4667250" y="3822700"/>
          <p14:tracePt t="109544" x="4667250" y="3816350"/>
          <p14:tracePt t="110501" x="4660900" y="3816350"/>
          <p14:tracePt t="110509" x="4648200" y="3816350"/>
          <p14:tracePt t="110519" x="4622800" y="3816350"/>
          <p14:tracePt t="110530" x="4559300" y="3816350"/>
          <p14:tracePt t="110546" x="4470400" y="3816350"/>
          <p14:tracePt t="110563" x="4337050" y="3816350"/>
          <p14:tracePt t="110580" x="4197350" y="3803650"/>
          <p14:tracePt t="110597" x="4108450" y="3778250"/>
          <p14:tracePt t="110613" x="4051300" y="3778250"/>
          <p14:tracePt t="110630" x="4032250" y="3778250"/>
          <p14:tracePt t="110765" x="4025900" y="3778250"/>
          <p14:tracePt t="110772" x="4025900" y="3784600"/>
          <p14:tracePt t="110779" x="4025900" y="3797300"/>
          <p14:tracePt t="110797" x="4025900" y="3841750"/>
          <p14:tracePt t="110813" x="4025900" y="3886200"/>
          <p14:tracePt t="110830" x="3975100" y="3962400"/>
          <p14:tracePt t="110847" x="3886200" y="4038600"/>
          <p14:tracePt t="110863" x="3867150" y="4102100"/>
          <p14:tracePt t="110880" x="3867150" y="4140200"/>
          <p14:tracePt t="111158" x="3860800" y="4140200"/>
          <p14:tracePt t="111187" x="3860800" y="4133850"/>
          <p14:tracePt t="111254" x="3873500" y="4133850"/>
          <p14:tracePt t="111271" x="3886200" y="4146550"/>
          <p14:tracePt t="111278" x="3892550" y="4152900"/>
          <p14:tracePt t="111287" x="3898900" y="4159250"/>
          <p14:tracePt t="111299" x="3917950" y="4184650"/>
          <p14:tracePt t="111316" x="3943350" y="4210050"/>
          <p14:tracePt t="111332" x="3975100" y="4254500"/>
          <p14:tracePt t="111349" x="3994150" y="4279900"/>
          <p14:tracePt t="111366" x="4025900" y="4311650"/>
          <p14:tracePt t="111382" x="4057650" y="4343400"/>
          <p14:tracePt t="111399" x="4070350" y="4356100"/>
          <p14:tracePt t="111416" x="4076700" y="4362450"/>
          <p14:tracePt t="111433" x="4083050" y="4368800"/>
          <p14:tracePt t="111558" x="4076700" y="4368800"/>
          <p14:tracePt t="111566" x="4076700" y="4362450"/>
          <p14:tracePt t="111576" x="4070350" y="4362450"/>
          <p14:tracePt t="111582" x="4064000" y="4362450"/>
          <p14:tracePt t="111599" x="4057650" y="4362450"/>
          <p14:tracePt t="111908" x="4032250" y="4330700"/>
          <p14:tracePt t="111926" x="3994150" y="4222750"/>
          <p14:tracePt t="111943" x="3937000" y="4095750"/>
          <p14:tracePt t="111959" x="3854450" y="3943350"/>
          <p14:tracePt t="111976" x="3765550" y="3797300"/>
          <p14:tracePt t="111993" x="3670300" y="3657600"/>
          <p14:tracePt t="112011" x="3562350" y="3511550"/>
          <p14:tracePt t="112026" x="3435350" y="3327400"/>
          <p14:tracePt t="112043" x="3327400" y="3200400"/>
          <p14:tracePt t="112060" x="3232150" y="3079750"/>
          <p14:tracePt t="112076" x="3098800" y="2927350"/>
          <p14:tracePt t="112093" x="2959100" y="2755900"/>
          <p14:tracePt t="112110" x="2825750" y="2590800"/>
          <p14:tracePt t="112126" x="2686050" y="2406650"/>
          <p14:tracePt t="112143" x="2533650" y="2197100"/>
          <p14:tracePt t="112160" x="2336800" y="1905000"/>
          <p14:tracePt t="112177" x="2095500" y="1593850"/>
          <p14:tracePt t="112193" x="1797050" y="1231900"/>
          <p14:tracePt t="112210" x="1327150" y="723900"/>
          <p14:tracePt t="112226" x="1054100" y="508000"/>
          <p14:tracePt t="112243" x="895350" y="393700"/>
          <p14:tracePt t="112260" x="793750" y="3302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41143"/>
            <a:ext cx="12192000" cy="232080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554"/>
    </mc:Choice>
    <mc:Fallback>
      <p:transition spd="slow" advTm="153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7" x="101600" y="361950"/>
          <p14:tracePt t="865" x="88900" y="406400"/>
          <p14:tracePt t="874" x="88900" y="438150"/>
          <p14:tracePt t="883" x="82550" y="488950"/>
          <p14:tracePt t="900" x="76200" y="577850"/>
          <p14:tracePt t="916" x="76200" y="654050"/>
          <p14:tracePt t="933" x="76200" y="749300"/>
          <p14:tracePt t="950" x="76200" y="825500"/>
          <p14:tracePt t="966" x="76200" y="895350"/>
          <p14:tracePt t="983" x="76200" y="946150"/>
          <p14:tracePt t="1000" x="76200" y="990600"/>
          <p14:tracePt t="1016" x="76200" y="1009650"/>
          <p14:tracePt t="1033" x="76200" y="1022350"/>
          <p14:tracePt t="1050" x="76200" y="1028700"/>
          <p14:tracePt t="1177" x="76200" y="1035050"/>
          <p14:tracePt t="1192" x="76200" y="1047750"/>
          <p14:tracePt t="1208" x="76200" y="1054100"/>
          <p14:tracePt t="1216" x="76200" y="1066800"/>
          <p14:tracePt t="1225" x="76200" y="1085850"/>
          <p14:tracePt t="1234" x="76200" y="1104900"/>
          <p14:tracePt t="1250" x="76200" y="1155700"/>
          <p14:tracePt t="1266" x="95250" y="1206500"/>
          <p14:tracePt t="1283" x="114300" y="1270000"/>
          <p14:tracePt t="1300" x="133350" y="1320800"/>
          <p14:tracePt t="1317" x="165100" y="1365250"/>
          <p14:tracePt t="1333" x="196850" y="1403350"/>
          <p14:tracePt t="1350" x="234950" y="1454150"/>
          <p14:tracePt t="1367" x="247650" y="1473200"/>
          <p14:tracePt t="1383" x="273050" y="1492250"/>
          <p14:tracePt t="1400" x="285750" y="1511300"/>
          <p14:tracePt t="1417" x="292100" y="1517650"/>
          <p14:tracePt t="1465" x="298450" y="1517650"/>
          <p14:tracePt t="1481" x="311150" y="1517650"/>
          <p14:tracePt t="1497" x="317500" y="1517650"/>
          <p14:tracePt t="1507" x="323850" y="1517650"/>
          <p14:tracePt t="1517" x="336550" y="1517650"/>
          <p14:tracePt t="1534" x="368300" y="1530350"/>
          <p14:tracePt t="1539" x="374650" y="1530350"/>
          <p14:tracePt t="1550" x="400050" y="1530350"/>
          <p14:tracePt t="1567" x="457200" y="1530350"/>
          <p14:tracePt t="1583" x="508000" y="1530350"/>
          <p14:tracePt t="1600" x="539750" y="1536700"/>
          <p14:tracePt t="1617" x="577850" y="1536700"/>
          <p14:tracePt t="1634" x="628650" y="1536700"/>
          <p14:tracePt t="1650" x="666750" y="1536700"/>
          <p14:tracePt t="1667" x="711200" y="1536700"/>
          <p14:tracePt t="1684" x="736600" y="1536700"/>
          <p14:tracePt t="1701" x="742950" y="1543050"/>
          <p14:tracePt t="1932" x="749300" y="1543050"/>
          <p14:tracePt t="1940" x="762000" y="1543050"/>
          <p14:tracePt t="1947" x="768350" y="1543050"/>
          <p14:tracePt t="1956" x="781050" y="1543050"/>
          <p14:tracePt t="1973" x="819150" y="1543050"/>
          <p14:tracePt t="1990" x="889000" y="1543050"/>
          <p14:tracePt t="2006" x="1003300" y="1543050"/>
          <p14:tracePt t="2024" x="1130300" y="1543050"/>
          <p14:tracePt t="2040" x="1250950" y="1568450"/>
          <p14:tracePt t="2046" x="1295400" y="1574800"/>
          <p14:tracePt t="2056" x="1352550" y="1581150"/>
          <p14:tracePt t="2073" x="1371600" y="1581150"/>
          <p14:tracePt t="2090" x="1384300" y="1587500"/>
          <p14:tracePt t="2340" x="1390650" y="1587500"/>
          <p14:tracePt t="2349" x="1403350" y="1587500"/>
          <p14:tracePt t="2357" x="1441450" y="1593850"/>
          <p14:tracePt t="2365" x="1492250" y="1606550"/>
          <p14:tracePt t="2382" x="1631950" y="1638300"/>
          <p14:tracePt t="2398" x="1822450" y="1682750"/>
          <p14:tracePt t="2415" x="2044700" y="1714500"/>
          <p14:tracePt t="2432" x="2266950" y="1739900"/>
          <p14:tracePt t="2448" x="2565400" y="1784350"/>
          <p14:tracePt t="2465" x="2673350" y="1784350"/>
          <p14:tracePt t="2481" x="2724150" y="1790700"/>
          <p14:tracePt t="2498" x="2730500" y="1790700"/>
          <p14:tracePt t="2555" x="2736850" y="1790700"/>
          <p14:tracePt t="2562" x="2749550" y="1790700"/>
          <p14:tracePt t="2571" x="2762250" y="1790700"/>
          <p14:tracePt t="2581" x="2787650" y="1797050"/>
          <p14:tracePt t="2598" x="2876550" y="1809750"/>
          <p14:tracePt t="2615" x="3009900" y="1828800"/>
          <p14:tracePt t="2633" x="3282950" y="1828800"/>
          <p14:tracePt t="2648" x="3479800" y="1828800"/>
          <p14:tracePt t="2665" x="3638550" y="1828800"/>
          <p14:tracePt t="2682" x="3765550" y="1828800"/>
          <p14:tracePt t="2698" x="3835400" y="1828800"/>
          <p14:tracePt t="2715" x="3879850" y="1828800"/>
          <p14:tracePt t="2732" x="3917950" y="1822450"/>
          <p14:tracePt t="2748" x="3962400" y="1822450"/>
          <p14:tracePt t="2765" x="4044950" y="1822450"/>
          <p14:tracePt t="2782" x="4197350" y="1822450"/>
          <p14:tracePt t="2799" x="4387850" y="1835150"/>
          <p14:tracePt t="2815" x="4597400" y="1860550"/>
          <p14:tracePt t="2832" x="4914900" y="1860550"/>
          <p14:tracePt t="2849" x="5086350" y="1860550"/>
          <p14:tracePt t="2865" x="5232400" y="1860550"/>
          <p14:tracePt t="2882" x="5346700" y="1860550"/>
          <p14:tracePt t="2898" x="5435600" y="1866900"/>
          <p14:tracePt t="2915" x="5505450" y="1873250"/>
          <p14:tracePt t="2932" x="5537200" y="1879600"/>
          <p14:tracePt t="3349" x="5537200" y="1892300"/>
          <p14:tracePt t="3366" x="5537200" y="1885950"/>
          <p14:tracePt t="3405" x="5537200" y="1879600"/>
          <p14:tracePt t="3413" x="5537200" y="1873250"/>
          <p14:tracePt t="3423" x="5530850" y="1866900"/>
          <p14:tracePt t="3442" x="5518150" y="1847850"/>
          <p14:tracePt t="3474" x="5505450" y="1847850"/>
          <p14:tracePt t="3490" x="5499100" y="1847850"/>
          <p14:tracePt t="3507" x="5480050" y="1847850"/>
          <p14:tracePt t="3523" x="5467350" y="1854200"/>
          <p14:tracePt t="3540" x="5435600" y="1860550"/>
          <p14:tracePt t="3547" x="5422900" y="1860550"/>
          <p14:tracePt t="3557" x="5397500" y="1860550"/>
          <p14:tracePt t="3574" x="5314950" y="1879600"/>
          <p14:tracePt t="3590" x="5226050" y="1885950"/>
          <p14:tracePt t="3608" x="5092700" y="1917700"/>
          <p14:tracePt t="3624" x="4933950" y="1955800"/>
          <p14:tracePt t="3641" x="4718050" y="1981200"/>
          <p14:tracePt t="3657" x="4552950" y="2006600"/>
          <p14:tracePt t="3674" x="4438650" y="2019300"/>
          <p14:tracePt t="3690" x="4324350" y="2038350"/>
          <p14:tracePt t="3707" x="4248150" y="2051050"/>
          <p14:tracePt t="3724" x="4191000" y="2057400"/>
          <p14:tracePt t="3741" x="4146550" y="2057400"/>
          <p14:tracePt t="3757" x="4121150" y="2070100"/>
          <p14:tracePt t="3774" x="4102100" y="2070100"/>
          <p14:tracePt t="3790" x="4095750" y="2076450"/>
          <p14:tracePt t="3868" x="4083050" y="2076450"/>
          <p14:tracePt t="4580" x="4076700" y="2082800"/>
          <p14:tracePt t="4586" x="4089400" y="2127250"/>
          <p14:tracePt t="4594" x="4133850" y="2171700"/>
          <p14:tracePt t="4604" x="4171950" y="2222500"/>
          <p14:tracePt t="4620" x="4229100" y="2324100"/>
          <p14:tracePt t="4637" x="4267200" y="2387600"/>
          <p14:tracePt t="4654" x="4279900" y="2432050"/>
          <p14:tracePt t="4670" x="4292600" y="2451100"/>
          <p14:tracePt t="4687" x="4292600" y="2470150"/>
          <p14:tracePt t="4704" x="4292600" y="2476500"/>
          <p14:tracePt t="4720" x="4292600" y="2482850"/>
          <p14:tracePt t="4758" x="4298950" y="2489200"/>
          <p14:tracePt t="4775" x="4305300" y="2489200"/>
          <p14:tracePt t="40852" x="4298950" y="2489200"/>
          <p14:tracePt t="40862" x="4229100" y="2470150"/>
          <p14:tracePt t="40868" x="4146550" y="2438400"/>
          <p14:tracePt t="40886" x="3949700" y="2374900"/>
          <p14:tracePt t="40902" x="3740150" y="2305050"/>
          <p14:tracePt t="40919" x="3549650" y="2247900"/>
          <p14:tracePt t="40936" x="3340100" y="2197100"/>
          <p14:tracePt t="40952" x="3136900" y="2133600"/>
          <p14:tracePt t="40969" x="2940050" y="2089150"/>
          <p14:tracePt t="40986" x="2781300" y="2063750"/>
          <p14:tracePt t="41002" x="2635250" y="2044700"/>
          <p14:tracePt t="41019" x="2552700" y="2032000"/>
          <p14:tracePt t="41035" x="2495550" y="2012950"/>
          <p14:tracePt t="41052" x="2425700" y="2006600"/>
          <p14:tracePt t="41069" x="2368550" y="2006600"/>
          <p14:tracePt t="41086" x="2286000" y="2006600"/>
          <p14:tracePt t="41102" x="2209800" y="2006600"/>
          <p14:tracePt t="41119" x="2146300" y="2006600"/>
          <p14:tracePt t="41136" x="2070100" y="2006600"/>
          <p14:tracePt t="41152" x="2000250" y="2006600"/>
          <p14:tracePt t="41169" x="1924050" y="2012950"/>
          <p14:tracePt t="41188" x="1835150" y="2051050"/>
          <p14:tracePt t="41202" x="1803400" y="2057400"/>
          <p14:tracePt t="41219" x="1765300" y="2063750"/>
          <p14:tracePt t="41236" x="1746250" y="2070100"/>
          <p14:tracePt t="41252" x="1720850" y="2070100"/>
          <p14:tracePt t="41269" x="1701800" y="2076450"/>
          <p14:tracePt t="41286" x="1676400" y="2076450"/>
          <p14:tracePt t="41303" x="1631950" y="2076450"/>
          <p14:tracePt t="41319" x="1587500" y="2076450"/>
          <p14:tracePt t="41336" x="1543050" y="2076450"/>
          <p14:tracePt t="41353" x="1498600" y="2082800"/>
          <p14:tracePt t="41369" x="1466850" y="2082800"/>
          <p14:tracePt t="41386" x="1460500" y="2082800"/>
          <p14:tracePt t="41402" x="1447800" y="2082800"/>
          <p14:tracePt t="42159" x="1466850" y="2082800"/>
          <p14:tracePt t="42165" x="1473200" y="2082800"/>
          <p14:tracePt t="42173" x="1492250" y="2082800"/>
          <p14:tracePt t="42183" x="1498600" y="2082800"/>
          <p14:tracePt t="42200" x="1543050" y="2082800"/>
          <p14:tracePt t="42216" x="1593850" y="2082800"/>
          <p14:tracePt t="42233" x="1631950" y="2076450"/>
          <p14:tracePt t="42250" x="1670050" y="2076450"/>
          <p14:tracePt t="42267" x="1765300" y="2076450"/>
          <p14:tracePt t="42283" x="1905000" y="2076450"/>
          <p14:tracePt t="42299" x="2114550" y="2095500"/>
          <p14:tracePt t="42316" x="2374900" y="2133600"/>
          <p14:tracePt t="42333" x="2724150" y="2133600"/>
          <p14:tracePt t="42350" x="3028950" y="2146300"/>
          <p14:tracePt t="42366" x="3333750" y="2178050"/>
          <p14:tracePt t="42383" x="3619500" y="2228850"/>
          <p14:tracePt t="42400" x="3937000" y="2247900"/>
          <p14:tracePt t="42416" x="4159250" y="2266950"/>
          <p14:tracePt t="42433" x="4349750" y="2266950"/>
          <p14:tracePt t="42450" x="4502150" y="2266950"/>
          <p14:tracePt t="42466" x="4648200" y="2266950"/>
          <p14:tracePt t="42483" x="4673600" y="2266950"/>
          <p14:tracePt t="42500" x="4718050" y="2266950"/>
          <p14:tracePt t="42516" x="4743450" y="2266950"/>
          <p14:tracePt t="42533" x="4794250" y="2266950"/>
          <p14:tracePt t="42550" x="4883150" y="2273300"/>
          <p14:tracePt t="42567" x="5016500" y="2292350"/>
          <p14:tracePt t="42574" x="5099050" y="2305050"/>
          <p14:tracePt t="42583" x="5200650" y="2324100"/>
          <p14:tracePt t="42600" x="5397500" y="2349500"/>
          <p14:tracePt t="42617" x="5600700" y="2349500"/>
          <p14:tracePt t="42633" x="5791200" y="2349500"/>
          <p14:tracePt t="42650" x="5924550" y="2349500"/>
          <p14:tracePt t="42666" x="6140450" y="2349500"/>
          <p14:tracePt t="42683" x="6267450" y="2349500"/>
          <p14:tracePt t="42700" x="6381750" y="2349500"/>
          <p14:tracePt t="42717" x="6508750" y="2349500"/>
          <p14:tracePt t="42733" x="6635750" y="2349500"/>
          <p14:tracePt t="42750" x="6762750" y="2349500"/>
          <p14:tracePt t="42767" x="6883400" y="2362200"/>
          <p14:tracePt t="42783" x="6997700" y="2362200"/>
          <p14:tracePt t="42801" x="7118350" y="2362200"/>
          <p14:tracePt t="42817" x="7245350" y="2362200"/>
          <p14:tracePt t="42833" x="7372350" y="2362200"/>
          <p14:tracePt t="42850" x="7499350" y="2362200"/>
          <p14:tracePt t="42867" x="7658100" y="2362200"/>
          <p14:tracePt t="42884" x="7734300" y="2362200"/>
          <p14:tracePt t="42900" x="7791450" y="2362200"/>
          <p14:tracePt t="42917" x="7823200" y="2362200"/>
          <p14:tracePt t="42934" x="7842250" y="2362200"/>
          <p14:tracePt t="42950" x="7861300" y="2362200"/>
          <p14:tracePt t="42967" x="7867650" y="2362200"/>
          <p14:tracePt t="42983" x="7886700" y="2362200"/>
          <p14:tracePt t="43000" x="7899400" y="2362200"/>
          <p14:tracePt t="43017" x="7924800" y="2362200"/>
          <p14:tracePt t="43033" x="7962900" y="2362200"/>
          <p14:tracePt t="43051" x="7994650" y="2362200"/>
          <p14:tracePt t="43067" x="8020050" y="2362200"/>
          <p14:tracePt t="43070" x="8039100" y="2362200"/>
          <p14:tracePt t="43084" x="8064500" y="2362200"/>
          <p14:tracePt t="43101" x="8089900" y="2355850"/>
          <p14:tracePt t="43117" x="8134350" y="2343150"/>
          <p14:tracePt t="43134" x="8153400" y="2343150"/>
          <p14:tracePt t="43150" x="8178800" y="2343150"/>
          <p14:tracePt t="43167" x="8204200" y="2330450"/>
          <p14:tracePt t="43184" x="8210550" y="2330450"/>
          <p14:tracePt t="43200" x="8216900" y="2330450"/>
          <p14:tracePt t="43239" x="8223250" y="2330450"/>
          <p14:tracePt t="43251" x="8223250" y="2324100"/>
          <p14:tracePt t="43267" x="8267700" y="2317750"/>
          <p14:tracePt t="43284" x="8337550" y="2311400"/>
          <p14:tracePt t="43301" x="8407400" y="2298700"/>
          <p14:tracePt t="43317" x="8464550" y="2292350"/>
          <p14:tracePt t="43334" x="8540750" y="2286000"/>
          <p14:tracePt t="43350" x="8604250" y="2279650"/>
          <p14:tracePt t="43367" x="8667750" y="2260600"/>
          <p14:tracePt t="43384" x="8718550" y="2247900"/>
          <p14:tracePt t="43401" x="8750300" y="2228850"/>
          <p14:tracePt t="43418" x="8775700" y="2222500"/>
          <p14:tracePt t="43434" x="8794750" y="2216150"/>
          <p14:tracePt t="43451" x="8813800" y="2216150"/>
          <p14:tracePt t="43467" x="8820150" y="2216150"/>
          <p14:tracePt t="43484" x="8851900" y="2209800"/>
          <p14:tracePt t="43501" x="8870950" y="2203450"/>
          <p14:tracePt t="43518" x="8928100" y="2203450"/>
          <p14:tracePt t="43534" x="9010650" y="2203450"/>
          <p14:tracePt t="43551" x="9144000" y="2203450"/>
          <p14:tracePt t="43567" x="9296400" y="2203450"/>
          <p14:tracePt t="43574" x="9366250" y="2203450"/>
          <p14:tracePt t="43584" x="9442450" y="2190750"/>
          <p14:tracePt t="43601" x="9575800" y="2171700"/>
          <p14:tracePt t="43617" x="9702800" y="2152650"/>
          <p14:tracePt t="43634" x="9855200" y="2152650"/>
          <p14:tracePt t="43651" x="10020300" y="2152650"/>
          <p14:tracePt t="43667" x="10109200" y="2152650"/>
          <p14:tracePt t="43684" x="10204450" y="2152650"/>
          <p14:tracePt t="43701" x="10274300" y="2146300"/>
          <p14:tracePt t="43717" x="10344150" y="2133600"/>
          <p14:tracePt t="43734" x="10401300" y="2127250"/>
          <p14:tracePt t="43751" x="10426700" y="2120900"/>
          <p14:tracePt t="43768" x="10471150" y="2120900"/>
          <p14:tracePt t="43784" x="10515600" y="2120900"/>
          <p14:tracePt t="43801" x="10560050" y="2120900"/>
          <p14:tracePt t="43818" x="10610850" y="2120900"/>
          <p14:tracePt t="43834" x="10655300" y="2120900"/>
          <p14:tracePt t="43851" x="10712450" y="2120900"/>
          <p14:tracePt t="43868" x="10795000" y="2120900"/>
          <p14:tracePt t="43884" x="10858500" y="2120900"/>
          <p14:tracePt t="43901" x="10915650" y="2120900"/>
          <p14:tracePt t="43918" x="10953750" y="2120900"/>
          <p14:tracePt t="43934" x="10991850" y="2120900"/>
          <p14:tracePt t="43951" x="11036300" y="2120900"/>
          <p14:tracePt t="43968" x="11080750" y="2120900"/>
          <p14:tracePt t="43984" x="11150600" y="2120900"/>
          <p14:tracePt t="44001" x="11226800" y="2120900"/>
          <p14:tracePt t="44017" x="11296650" y="2120900"/>
          <p14:tracePt t="44035" x="11385550" y="2120900"/>
          <p14:tracePt t="44053" x="11468100" y="2120900"/>
          <p14:tracePt t="44068" x="11512550" y="2120900"/>
          <p14:tracePt t="44084" x="11544300" y="2120900"/>
          <p14:tracePt t="44101" x="11569700" y="2120900"/>
          <p14:tracePt t="44118" x="11595100" y="2120900"/>
          <p14:tracePt t="44134" x="11626850" y="2120900"/>
          <p14:tracePt t="44151" x="11664950" y="2120900"/>
          <p14:tracePt t="44168" x="11709400" y="2114550"/>
          <p14:tracePt t="44185" x="11760200" y="2101850"/>
          <p14:tracePt t="44201" x="11798300" y="2101850"/>
          <p14:tracePt t="44218" x="11836400" y="2101850"/>
          <p14:tracePt t="44236" x="11868150" y="2101850"/>
          <p14:tracePt t="44252" x="11925300" y="2101850"/>
          <p14:tracePt t="44268" x="11976100" y="2101850"/>
          <p14:tracePt t="44285" x="12001500" y="2108200"/>
          <p14:tracePt t="46486" x="12001500" y="2120900"/>
          <p14:tracePt t="46494" x="11982450" y="2127250"/>
          <p14:tracePt t="46504" x="11938000" y="2127250"/>
          <p14:tracePt t="46510" x="11893550" y="2133600"/>
          <p14:tracePt t="46527" x="11747500" y="2133600"/>
          <p14:tracePt t="46543" x="11442700" y="2171700"/>
          <p14:tracePt t="46560" x="10941050" y="2184400"/>
          <p14:tracePt t="46577" x="10274300" y="2184400"/>
          <p14:tracePt t="46582" x="9880600" y="2216150"/>
          <p14:tracePt t="46594" x="9461500" y="2260600"/>
          <p14:tracePt t="46610" x="8496300" y="2406650"/>
          <p14:tracePt t="46627" x="7378700" y="2571750"/>
          <p14:tracePt t="46644" x="6096000" y="2743200"/>
          <p14:tracePt t="46660" x="4851400" y="2933700"/>
          <p14:tracePt t="46677" x="3105150" y="3168650"/>
          <p14:tracePt t="46694" x="2266950" y="3276600"/>
          <p14:tracePt t="46711" x="1574800" y="3397250"/>
          <p14:tracePt t="46727" x="1009650" y="3479800"/>
          <p14:tracePt t="46744" x="660400" y="3530600"/>
          <p14:tracePt t="46761" x="444500" y="3568700"/>
          <p14:tracePt t="46777" x="317500" y="3575050"/>
          <p14:tracePt t="46794" x="247650" y="3594100"/>
          <p14:tracePt t="46810" x="241300" y="3594100"/>
          <p14:tracePt t="46828" x="228600" y="3594100"/>
          <p14:tracePt t="46904" x="215900" y="3600450"/>
          <p14:tracePt t="46992" x="196850" y="3600450"/>
          <p14:tracePt t="47008" x="196850" y="3587750"/>
          <p14:tracePt t="47018" x="196850" y="3568700"/>
          <p14:tracePt t="47027" x="196850" y="3543300"/>
          <p14:tracePt t="47046" x="260350" y="3403600"/>
          <p14:tracePt t="47061" x="374650" y="3244850"/>
          <p14:tracePt t="47077" x="527050" y="3067050"/>
          <p14:tracePt t="47094" x="622300" y="2952750"/>
          <p14:tracePt t="47111" x="717550" y="2876550"/>
          <p14:tracePt t="47127" x="781050" y="2819400"/>
          <p14:tracePt t="47144" x="844550" y="2787650"/>
          <p14:tracePt t="47161" x="869950" y="2762250"/>
          <p14:tracePt t="47177" x="876300" y="2755900"/>
          <p14:tracePt t="47195" x="882650" y="2743200"/>
          <p14:tracePt t="47228" x="882650" y="2736850"/>
          <p14:tracePt t="47305" x="882650" y="2730500"/>
          <p14:tracePt t="47314" x="882650" y="2724150"/>
          <p14:tracePt t="47321" x="882650" y="2717800"/>
          <p14:tracePt t="47328" x="889000" y="2698750"/>
          <p14:tracePt t="47344" x="908050" y="2667000"/>
          <p14:tracePt t="47361" x="920750" y="2641600"/>
          <p14:tracePt t="47466" x="927100" y="2635250"/>
          <p14:tracePt t="47483" x="933450" y="2635250"/>
          <p14:tracePt t="47489" x="952500" y="2641600"/>
          <p14:tracePt t="47495" x="984250" y="2647950"/>
          <p14:tracePt t="47511" x="1066800" y="2686050"/>
          <p14:tracePt t="47528" x="1200150" y="2736850"/>
          <p14:tracePt t="47545" x="1397000" y="2787650"/>
          <p14:tracePt t="47561" x="1587500" y="2832100"/>
          <p14:tracePt t="47578" x="1682750" y="2870200"/>
          <p14:tracePt t="47587" x="1701800" y="2876550"/>
          <p14:tracePt t="47595" x="1701800" y="2882900"/>
          <p14:tracePt t="47611" x="1689100" y="2882900"/>
          <p14:tracePt t="47628" x="1676400" y="2882900"/>
          <p14:tracePt t="47907" x="1638300" y="2882900"/>
          <p14:tracePt t="47911" x="1574800" y="2876550"/>
          <p14:tracePt t="47920" x="1549400" y="2870200"/>
          <p14:tracePt t="47931" x="1530350" y="2870200"/>
          <p14:tracePt t="47948" x="1504950" y="2851150"/>
          <p14:tracePt t="47964" x="1492250" y="2844800"/>
          <p14:tracePt t="47998" x="1485900" y="2832100"/>
          <p14:tracePt t="48014" x="1517650" y="2819400"/>
          <p14:tracePt t="48031" x="1555750" y="2813050"/>
          <p14:tracePt t="48048" x="1593850" y="2794000"/>
          <p14:tracePt t="48064" x="1657350" y="2781300"/>
          <p14:tracePt t="48081" x="1733550" y="2768600"/>
          <p14:tracePt t="48098" x="1866900" y="2743200"/>
          <p14:tracePt t="48114" x="2012950" y="2717800"/>
          <p14:tracePt t="48131" x="2235200" y="2698750"/>
          <p14:tracePt t="48148" x="2527300" y="2667000"/>
          <p14:tracePt t="48165" x="2876550" y="2667000"/>
          <p14:tracePt t="48181" x="3333750" y="2667000"/>
          <p14:tracePt t="48198" x="3562350" y="2667000"/>
          <p14:tracePt t="48215" x="3784600" y="2667000"/>
          <p14:tracePt t="48231" x="3930650" y="2667000"/>
          <p14:tracePt t="48248" x="4025900" y="2660650"/>
          <p14:tracePt t="48265" x="4102100" y="2660650"/>
          <p14:tracePt t="48282" x="4171950" y="2660650"/>
          <p14:tracePt t="48298" x="4216400" y="2660650"/>
          <p14:tracePt t="48315" x="4273550" y="2660650"/>
          <p14:tracePt t="48332" x="4356100" y="2673350"/>
          <p14:tracePt t="48348" x="4508500" y="2686050"/>
          <p14:tracePt t="48366" x="4699000" y="2724150"/>
          <p14:tracePt t="48382" x="4940300" y="2743200"/>
          <p14:tracePt t="48398" x="5372100" y="2743200"/>
          <p14:tracePt t="48415" x="5638800" y="2743200"/>
          <p14:tracePt t="48432" x="5842000" y="2743200"/>
          <p14:tracePt t="48448" x="5956300" y="2743200"/>
          <p14:tracePt t="48465" x="6026150" y="2743200"/>
          <p14:tracePt t="48482" x="6102350" y="2724150"/>
          <p14:tracePt t="48498" x="6153150" y="2724150"/>
          <p14:tracePt t="48515" x="6223000" y="2711450"/>
          <p14:tracePt t="48532" x="6280150" y="2705100"/>
          <p14:tracePt t="48549" x="6356350" y="2692400"/>
          <p14:tracePt t="48568" x="6457950" y="2679700"/>
          <p14:tracePt t="48582" x="6496050" y="2673350"/>
          <p14:tracePt t="48598" x="6515100" y="2673350"/>
          <p14:tracePt t="48639" x="6527800" y="2673350"/>
          <p14:tracePt t="48672" x="6534150" y="2673350"/>
          <p14:tracePt t="49299" x="6553200" y="2673350"/>
          <p14:tracePt t="49315" x="6559550" y="2673350"/>
          <p14:tracePt t="49458" x="6553200" y="2673350"/>
          <p14:tracePt t="49487" x="6546850" y="2679700"/>
          <p14:tracePt t="49495" x="6540500" y="2686050"/>
          <p14:tracePt t="49503" x="6527800" y="2698750"/>
          <p14:tracePt t="49512" x="6508750" y="2717800"/>
          <p14:tracePt t="49529" x="6445250" y="2762250"/>
          <p14:tracePt t="49546" x="6350000" y="2832100"/>
          <p14:tracePt t="49562" x="6210300" y="2901950"/>
          <p14:tracePt t="49579" x="6070600" y="2959100"/>
          <p14:tracePt t="49585" x="6000750" y="2997200"/>
          <p14:tracePt t="49595" x="5924550" y="3009900"/>
          <p14:tracePt t="49612" x="5772150" y="3079750"/>
          <p14:tracePt t="49630" x="5638800" y="3124200"/>
          <p14:tracePt t="49646" x="5543550" y="3149600"/>
          <p14:tracePt t="49663" x="5511800" y="3155950"/>
          <p14:tracePt t="49679" x="5486400" y="3162300"/>
          <p14:tracePt t="49696" x="5461000" y="3162300"/>
          <p14:tracePt t="49713" x="5410200" y="3162300"/>
          <p14:tracePt t="49729" x="5353050" y="3162300"/>
          <p14:tracePt t="49745" x="5283200" y="3162300"/>
          <p14:tracePt t="49762" x="5181600" y="3162300"/>
          <p14:tracePt t="49779" x="5086350" y="3162300"/>
          <p14:tracePt t="49796" x="4959350" y="3162300"/>
          <p14:tracePt t="49813" x="4826000" y="3162300"/>
          <p14:tracePt t="49830" x="4692650" y="3162300"/>
          <p14:tracePt t="49847" x="4514850" y="3162300"/>
          <p14:tracePt t="49862" x="4451350" y="3162300"/>
          <p14:tracePt t="49879" x="4381500" y="3162300"/>
          <p14:tracePt t="49896" x="4337050" y="3162300"/>
          <p14:tracePt t="49912" x="4286250" y="3162300"/>
          <p14:tracePt t="49929" x="4216400" y="3162300"/>
          <p14:tracePt t="49946" x="4146550" y="3162300"/>
          <p14:tracePt t="49962" x="4057650" y="3149600"/>
          <p14:tracePt t="49979" x="3968750" y="3136900"/>
          <p14:tracePt t="49996" x="3873500" y="3130550"/>
          <p14:tracePt t="50012" x="3797300" y="3111500"/>
          <p14:tracePt t="50031" x="3695700" y="3098800"/>
          <p14:tracePt t="50046" x="3663950" y="3098800"/>
          <p14:tracePt t="50063" x="3606800" y="3079750"/>
          <p14:tracePt t="50079" x="3587750" y="3073400"/>
          <p14:tracePt t="50096" x="3575050" y="3073400"/>
          <p14:tracePt t="50113" x="3568700" y="3073400"/>
          <p14:tracePt t="50194" x="3562350" y="3073400"/>
          <p14:tracePt t="50209" x="3556000" y="3073400"/>
          <p14:tracePt t="50224" x="3549650" y="3073400"/>
          <p14:tracePt t="50250" x="3543300" y="3073400"/>
          <p14:tracePt t="50271" x="3530600" y="3073400"/>
          <p14:tracePt t="50280" x="3517900" y="3079750"/>
          <p14:tracePt t="50295" x="3517900" y="3086100"/>
          <p14:tracePt t="50303" x="3511550" y="3092450"/>
          <p14:tracePt t="50313" x="3505200" y="3092450"/>
          <p14:tracePt t="50330" x="3492500" y="3105150"/>
          <p14:tracePt t="50346" x="3479800" y="3111500"/>
          <p14:tracePt t="50363" x="3435350" y="3124200"/>
          <p14:tracePt t="50379" x="3378200" y="3143250"/>
          <p14:tracePt t="50396" x="3321050" y="3162300"/>
          <p14:tracePt t="50413" x="3251200" y="3175000"/>
          <p14:tracePt t="50430" x="3200400" y="3194050"/>
          <p14:tracePt t="50446" x="3162300" y="3206750"/>
          <p14:tracePt t="50552" x="3155950" y="3206750"/>
          <p14:tracePt t="50632" x="3149600" y="3206750"/>
          <p14:tracePt t="50664" x="3143250" y="3206750"/>
          <p14:tracePt t="50770" x="3143250" y="3213100"/>
          <p14:tracePt t="50786" x="3143250" y="3219450"/>
          <p14:tracePt t="50804" x="3143250" y="3225800"/>
          <p14:tracePt t="50835" x="3143250" y="3238500"/>
          <p14:tracePt t="50853" x="3149600" y="3244850"/>
          <p14:tracePt t="50868" x="3162300" y="3251200"/>
          <p14:tracePt t="50875" x="3175000" y="3251200"/>
          <p14:tracePt t="50885" x="3187700" y="3257550"/>
          <p14:tracePt t="50897" x="3232150" y="3257550"/>
          <p14:tracePt t="50913" x="3276600" y="3270250"/>
          <p14:tracePt t="50930" x="3340100" y="3270250"/>
          <p14:tracePt t="50947" x="3416300" y="3270250"/>
          <p14:tracePt t="50964" x="3505200" y="3270250"/>
          <p14:tracePt t="50980" x="3562350" y="3270250"/>
          <p14:tracePt t="50997" x="3632200" y="3276600"/>
          <p14:tracePt t="51013" x="3689350" y="3282950"/>
          <p14:tracePt t="51031" x="3784600" y="3289300"/>
          <p14:tracePt t="51047" x="3835400" y="3289300"/>
          <p14:tracePt t="51063" x="3917950" y="3289300"/>
          <p14:tracePt t="51080" x="3994150" y="3289300"/>
          <p14:tracePt t="51088" x="4038600" y="3289300"/>
          <p14:tracePt t="51097" x="4083050" y="3289300"/>
          <p14:tracePt t="51114" x="4178300" y="3289300"/>
          <p14:tracePt t="51130" x="4241800" y="3289300"/>
          <p14:tracePt t="51147" x="4286250" y="3289300"/>
          <p14:tracePt t="51163" x="4349750" y="3276600"/>
          <p14:tracePt t="51181" x="4400550" y="3263900"/>
          <p14:tracePt t="51197" x="4425950" y="3244850"/>
          <p14:tracePt t="51214" x="4457700" y="3225800"/>
          <p14:tracePt t="51232" x="4508500" y="3187700"/>
          <p14:tracePt t="51247" x="4533900" y="3168650"/>
          <p14:tracePt t="51264" x="4559300" y="3143250"/>
          <p14:tracePt t="51280" x="4578350" y="3117850"/>
          <p14:tracePt t="51297" x="4603750" y="3092450"/>
          <p14:tracePt t="51313" x="4616450" y="3060700"/>
          <p14:tracePt t="51330" x="4635500" y="3016250"/>
          <p14:tracePt t="51347" x="4641850" y="2984500"/>
          <p14:tracePt t="51363" x="4641850" y="2965450"/>
          <p14:tracePt t="51381" x="4641850" y="2940050"/>
          <p14:tracePt t="51397" x="4629150" y="2901950"/>
          <p14:tracePt t="51415" x="4622800" y="2870200"/>
          <p14:tracePt t="51432" x="4597400" y="2813050"/>
          <p14:tracePt t="51447" x="4565650" y="2787650"/>
          <p14:tracePt t="51464" x="4527550" y="2749550"/>
          <p14:tracePt t="51481" x="4476750" y="2724150"/>
          <p14:tracePt t="51497" x="4425950" y="2705100"/>
          <p14:tracePt t="51514" x="4375150" y="2679700"/>
          <p14:tracePt t="51530" x="4311650" y="2647950"/>
          <p14:tracePt t="51547" x="4260850" y="2635250"/>
          <p14:tracePt t="51564" x="4203700" y="2616200"/>
          <p14:tracePt t="51570" x="4178300" y="2609850"/>
          <p14:tracePt t="51580" x="4146550" y="2603500"/>
          <p14:tracePt t="51597" x="4108450" y="2578100"/>
          <p14:tracePt t="51614" x="4057650" y="2571750"/>
          <p14:tracePt t="51630" x="3956050" y="2552700"/>
          <p14:tracePt t="51647" x="3816350" y="2533650"/>
          <p14:tracePt t="51664" x="3727450" y="2533650"/>
          <p14:tracePt t="51681" x="3644900" y="2533650"/>
          <p14:tracePt t="51697" x="3524250" y="2533650"/>
          <p14:tracePt t="51714" x="3429000" y="2533650"/>
          <p14:tracePt t="51731" x="3340100" y="2533650"/>
          <p14:tracePt t="51748" x="3251200" y="2565400"/>
          <p14:tracePt t="51764" x="3181350" y="2597150"/>
          <p14:tracePt t="51781" x="3130550" y="2609850"/>
          <p14:tracePt t="51798" x="3073400" y="2628900"/>
          <p14:tracePt t="51817" x="3028950" y="2654300"/>
          <p14:tracePt t="51832" x="3003550" y="2686050"/>
          <p14:tracePt t="51848" x="2978150" y="2724150"/>
          <p14:tracePt t="51865" x="2946400" y="2774950"/>
          <p14:tracePt t="51881" x="2933700" y="2832100"/>
          <p14:tracePt t="51898" x="2914650" y="2901950"/>
          <p14:tracePt t="51914" x="2914650" y="2971800"/>
          <p14:tracePt t="51931" x="2914650" y="3035300"/>
          <p14:tracePt t="51947" x="2933700" y="3105150"/>
          <p14:tracePt t="51964" x="3003550" y="3181350"/>
          <p14:tracePt t="51981" x="3124200" y="3251200"/>
          <p14:tracePt t="51998" x="3244850" y="3289300"/>
          <p14:tracePt t="52014" x="3390900" y="3302000"/>
          <p14:tracePt t="52032" x="3543300" y="3302000"/>
          <p14:tracePt t="52048" x="3613150" y="3282950"/>
          <p14:tracePt t="52065" x="3670300" y="3251200"/>
          <p14:tracePt t="52073" x="3676650" y="3232150"/>
          <p14:tracePt t="52081" x="3683000" y="3225800"/>
          <p14:tracePt t="52097" x="3695700" y="3200400"/>
          <p14:tracePt t="52114" x="3702050" y="3187700"/>
          <p14:tracePt t="52131" x="3721100" y="3187700"/>
          <p14:tracePt t="52148" x="3810000" y="3187700"/>
          <p14:tracePt t="52164" x="3994150" y="3200400"/>
          <p14:tracePt t="52181" x="4387850" y="3276600"/>
          <p14:tracePt t="52198" x="4908550" y="3340100"/>
          <p14:tracePt t="52215" x="5416550" y="3378200"/>
          <p14:tracePt t="52231" x="5822950" y="3378200"/>
          <p14:tracePt t="52248" x="5918200" y="3378200"/>
          <p14:tracePt t="52264" x="5937250" y="3371850"/>
          <p14:tracePt t="52401" x="5924550" y="3371850"/>
          <p14:tracePt t="52409" x="5918200" y="3371850"/>
          <p14:tracePt t="52424" x="5911850" y="3371850"/>
          <p14:tracePt t="52433" x="5899150" y="3371850"/>
          <p14:tracePt t="52448" x="5867400" y="3359150"/>
          <p14:tracePt t="52465" x="5848350" y="3346450"/>
          <p14:tracePt t="52481" x="5803900" y="3321050"/>
          <p14:tracePt t="52498" x="5759450" y="3295650"/>
          <p14:tracePt t="52515" x="5689600" y="3257550"/>
          <p14:tracePt t="52531" x="5626100" y="3219450"/>
          <p14:tracePt t="52548" x="5575300" y="3194050"/>
          <p14:tracePt t="52565" x="5562600" y="3181350"/>
          <p14:tracePt t="52616" x="5549900" y="3181350"/>
          <p14:tracePt t="52635" x="5543550" y="3181350"/>
          <p14:tracePt t="52689" x="5537200" y="3181350"/>
          <p14:tracePt t="52697" x="5530850" y="3181350"/>
          <p14:tracePt t="52713" x="5524500" y="3181350"/>
          <p14:tracePt t="52729" x="5505450" y="3175000"/>
          <p14:tracePt t="52745" x="5492750" y="3175000"/>
          <p14:tracePt t="52755" x="5486400" y="3175000"/>
          <p14:tracePt t="52765" x="5473700" y="3175000"/>
          <p14:tracePt t="52782" x="5454650" y="3175000"/>
          <p14:tracePt t="52799" x="5448300" y="3175000"/>
          <p14:tracePt t="52815" x="5441950" y="3175000"/>
          <p14:tracePt t="52922" x="5441950" y="3181350"/>
          <p14:tracePt t="53116" x="5429250" y="3181350"/>
          <p14:tracePt t="53124" x="5410200" y="3181350"/>
          <p14:tracePt t="53133" x="5397500" y="3181350"/>
          <p14:tracePt t="53140" x="5384800" y="3181350"/>
          <p14:tracePt t="53157" x="5372100" y="3181350"/>
          <p14:tracePt t="53173" x="5365750" y="3181350"/>
          <p14:tracePt t="53190" x="5359400" y="3181350"/>
          <p14:tracePt t="53214" x="5353050" y="3181350"/>
          <p14:tracePt t="53229" x="5346700" y="3181350"/>
          <p14:tracePt t="53250" x="5340350" y="3181350"/>
          <p14:tracePt t="53321" x="5340350" y="3187700"/>
          <p14:tracePt t="53362" x="5340350" y="3200400"/>
          <p14:tracePt t="53388" x="5340350" y="3206750"/>
          <p14:tracePt t="53396" x="5340350" y="3213100"/>
          <p14:tracePt t="53407" x="5340350" y="3219450"/>
          <p14:tracePt t="53442" x="5340350" y="3225800"/>
          <p14:tracePt t="53457" x="5346700" y="3225800"/>
          <p14:tracePt t="53465" x="5353050" y="3225800"/>
          <p14:tracePt t="53482" x="5359400" y="3225800"/>
          <p14:tracePt t="53588" x="5346700" y="3225800"/>
          <p14:tracePt t="53597" x="5321300" y="3225800"/>
          <p14:tracePt t="53611" x="5314950" y="3225800"/>
          <p14:tracePt t="53625" x="5270500" y="3219450"/>
          <p14:tracePt t="53640" x="5264150" y="3219450"/>
          <p14:tracePt t="53770" x="5257800" y="3219450"/>
          <p14:tracePt t="53794" x="5251450" y="3219450"/>
          <p14:tracePt t="53803" x="5245100" y="3219450"/>
          <p14:tracePt t="53813" x="5238750" y="3219450"/>
          <p14:tracePt t="53824" x="5226050" y="3213100"/>
          <p14:tracePt t="53841" x="5219700" y="3206750"/>
          <p14:tracePt t="54053" x="5213350" y="3206750"/>
          <p14:tracePt t="54070" x="5207000" y="3206750"/>
          <p14:tracePt t="54077" x="5200650" y="3206750"/>
          <p14:tracePt t="54091" x="5194300" y="3206750"/>
          <p14:tracePt t="54962" x="5207000" y="3206750"/>
          <p14:tracePt t="54971" x="5264150" y="3213100"/>
          <p14:tracePt t="54981" x="5308600" y="3213100"/>
          <p14:tracePt t="54997" x="5416550" y="3225800"/>
          <p14:tracePt t="55014" x="5511800" y="3225800"/>
          <p14:tracePt t="55031" x="5588000" y="3225800"/>
          <p14:tracePt t="55048" x="5626100" y="3225800"/>
          <p14:tracePt t="55065" x="5638800" y="3225800"/>
          <p14:tracePt t="55242" x="5651500" y="3225800"/>
          <p14:tracePt t="55252" x="5683250" y="3225800"/>
          <p14:tracePt t="55257" x="5702300" y="3225800"/>
          <p14:tracePt t="55267" x="5746750" y="3219450"/>
          <p14:tracePt t="55281" x="5842000" y="3206750"/>
          <p14:tracePt t="55298" x="5911850" y="3194050"/>
          <p14:tracePt t="55314" x="5956300" y="3187700"/>
          <p14:tracePt t="55331" x="5981700" y="3187700"/>
          <p14:tracePt t="58037" x="5975350" y="3187700"/>
          <p14:tracePt t="58045" x="5956300" y="3187700"/>
          <p14:tracePt t="58052" x="5930900" y="3187700"/>
          <p14:tracePt t="58063" x="5899150" y="3187700"/>
          <p14:tracePt t="58080" x="5822950" y="3187700"/>
          <p14:tracePt t="58096" x="5708650" y="3162300"/>
          <p14:tracePt t="58113" x="5600700" y="3155950"/>
          <p14:tracePt t="58130" x="5467350" y="3136900"/>
          <p14:tracePt t="58146" x="5372100" y="3117850"/>
          <p14:tracePt t="58163" x="5283200" y="3098800"/>
          <p14:tracePt t="58180" x="5232400" y="3092450"/>
          <p14:tracePt t="58196" x="5187950" y="3079750"/>
          <p14:tracePt t="58213" x="5162550" y="3060700"/>
          <p14:tracePt t="58230" x="5143500" y="3048000"/>
          <p14:tracePt t="58246" x="5130800" y="3035300"/>
          <p14:tracePt t="58263" x="5118100" y="3022600"/>
          <p14:tracePt t="58280" x="5099050" y="2984500"/>
          <p14:tracePt t="58296" x="5060950" y="2946400"/>
          <p14:tracePt t="58314" x="5041900" y="2940050"/>
          <p14:tracePt t="58330" x="5016500" y="2914650"/>
          <p14:tracePt t="58347" x="5003800" y="2901950"/>
          <p14:tracePt t="58363" x="5003800" y="2889250"/>
          <p14:tracePt t="58380" x="5003800" y="2870200"/>
          <p14:tracePt t="58396" x="5003800" y="2851150"/>
          <p14:tracePt t="58413" x="5010150" y="2838450"/>
          <p14:tracePt t="58430" x="5035550" y="2813050"/>
          <p14:tracePt t="58447" x="5067300" y="2781300"/>
          <p14:tracePt t="58464" x="5099050" y="2755900"/>
          <p14:tracePt t="58480" x="5156200" y="2717800"/>
          <p14:tracePt t="58497" x="5226050" y="2692400"/>
          <p14:tracePt t="58514" x="5314950" y="2667000"/>
          <p14:tracePt t="58530" x="5461000" y="2635250"/>
          <p14:tracePt t="58546" x="5530850" y="2622550"/>
          <p14:tracePt t="58564" x="5588000" y="2616200"/>
          <p14:tracePt t="58580" x="5607050" y="2616200"/>
          <p14:tracePt t="58587" x="5613400" y="2616200"/>
          <p14:tracePt t="58597" x="5619750" y="2616200"/>
          <p14:tracePt t="58613" x="5657850" y="2654300"/>
          <p14:tracePt t="58630" x="5689600" y="2692400"/>
          <p14:tracePt t="58647" x="5753100" y="2768600"/>
          <p14:tracePt t="58663" x="5797550" y="2819400"/>
          <p14:tracePt t="58680" x="5842000" y="2851150"/>
          <p14:tracePt t="58697" x="5886450" y="2927350"/>
          <p14:tracePt t="58714" x="5899150" y="2971800"/>
          <p14:tracePt t="58730" x="5899150" y="3060700"/>
          <p14:tracePt t="58747" x="5899150" y="3105150"/>
          <p14:tracePt t="58763" x="5873750" y="3175000"/>
          <p14:tracePt t="58780" x="5803900" y="3270250"/>
          <p14:tracePt t="58797" x="5727700" y="3352800"/>
          <p14:tracePt t="58813" x="5676900" y="3390900"/>
          <p14:tracePt t="58831" x="5651500" y="3416300"/>
          <p14:tracePt t="58847" x="5626100" y="3435350"/>
          <p14:tracePt t="59031" x="5632450" y="3435350"/>
          <p14:tracePt t="59038" x="5638800" y="3435350"/>
          <p14:tracePt t="59047" x="5657850" y="3429000"/>
          <p14:tracePt t="59069" x="5727700" y="3409950"/>
          <p14:tracePt t="59086" x="5822950" y="3409950"/>
          <p14:tracePt t="59102" x="5969000" y="3409950"/>
          <p14:tracePt t="59119" x="6159500" y="3409950"/>
          <p14:tracePt t="59136" x="6343650" y="3397250"/>
          <p14:tracePt t="59153" x="6521450" y="3359150"/>
          <p14:tracePt t="59170" x="6673850" y="3340100"/>
          <p14:tracePt t="59187" x="6794500" y="3302000"/>
          <p14:tracePt t="59203" x="6870700" y="3263900"/>
          <p14:tracePt t="59219" x="6908800" y="3232150"/>
          <p14:tracePt t="59236" x="6915150" y="3219450"/>
          <p14:tracePt t="59253" x="6921500" y="3219450"/>
          <p14:tracePt t="60781" x="6902450" y="3213100"/>
          <p14:tracePt t="60797" x="6883400" y="3213100"/>
          <p14:tracePt t="60804" x="6877050" y="3213100"/>
          <p14:tracePt t="60813" x="6877050" y="3206750"/>
          <p14:tracePt t="60821" x="6870700" y="3200400"/>
          <p14:tracePt t="61112" x="6883400" y="3200400"/>
          <p14:tracePt t="61121" x="6927850" y="3200400"/>
          <p14:tracePt t="61129" x="6978650" y="3200400"/>
          <p14:tracePt t="61137" x="7054850" y="3200400"/>
          <p14:tracePt t="61153" x="7169150" y="3200400"/>
          <p14:tracePt t="61170" x="7245350" y="3200400"/>
          <p14:tracePt t="61187" x="7277100" y="3200400"/>
          <p14:tracePt t="61204" x="7283450" y="3200400"/>
          <p14:tracePt t="61455" x="7277100" y="3200400"/>
          <p14:tracePt t="61463" x="7251700" y="3187700"/>
          <p14:tracePt t="61472" x="7213600" y="3168650"/>
          <p14:tracePt t="61480" x="7181850" y="3162300"/>
          <p14:tracePt t="61497" x="7112000" y="3149600"/>
          <p14:tracePt t="61513" x="7054850" y="3136900"/>
          <p14:tracePt t="61530" x="7035800" y="3130550"/>
          <p14:tracePt t="61547" x="7029450" y="3130550"/>
          <p14:tracePt t="62121" x="7054850" y="3130550"/>
          <p14:tracePt t="62129" x="7099300" y="3130550"/>
          <p14:tracePt t="62138" x="7137400" y="3130550"/>
          <p14:tracePt t="62146" x="7194550" y="3130550"/>
          <p14:tracePt t="62163" x="7302500" y="3130550"/>
          <p14:tracePt t="62180" x="7378700" y="3130550"/>
          <p14:tracePt t="62196" x="7397750" y="3130550"/>
          <p14:tracePt t="62213" x="7404100" y="3124200"/>
          <p14:tracePt t="62615" x="7410450" y="3124200"/>
          <p14:tracePt t="62621" x="7429500" y="3124200"/>
          <p14:tracePt t="62630" x="7454900" y="3124200"/>
          <p14:tracePt t="62640" x="7486650" y="3124200"/>
          <p14:tracePt t="62657" x="7524750" y="3124200"/>
          <p14:tracePt t="62673" x="7556500" y="3124200"/>
          <p14:tracePt t="62690" x="7562850" y="3124200"/>
          <p14:tracePt t="63009" x="7569200" y="3124200"/>
          <p14:tracePt t="63036" x="7569200" y="3130550"/>
          <p14:tracePt t="63061" x="7562850" y="3136900"/>
          <p14:tracePt t="63073" x="7556500" y="3136900"/>
          <p14:tracePt t="63077" x="7550150" y="3136900"/>
          <p14:tracePt t="63089" x="7543800" y="3143250"/>
          <p14:tracePt t="63100" x="7524750" y="3143250"/>
          <p14:tracePt t="63117" x="7448550" y="3155950"/>
          <p14:tracePt t="63133" x="7296150" y="3162300"/>
          <p14:tracePt t="63150" x="7105650" y="3162300"/>
          <p14:tracePt t="63167" x="6908800" y="3162300"/>
          <p14:tracePt t="63184" x="6788150" y="3162300"/>
          <p14:tracePt t="63200" x="6724650" y="3168650"/>
          <p14:tracePt t="63217" x="6705600" y="3168650"/>
          <p14:tracePt t="63234" x="6686550" y="3168650"/>
          <p14:tracePt t="63250" x="6673850" y="3162300"/>
          <p14:tracePt t="63267" x="6654800" y="3149600"/>
          <p14:tracePt t="63283" x="6616700" y="3124200"/>
          <p14:tracePt t="63300" x="6584950" y="3105150"/>
          <p14:tracePt t="63317" x="6540500" y="3086100"/>
          <p14:tracePt t="63333" x="6502400" y="3060700"/>
          <p14:tracePt t="63350" x="6470650" y="3035300"/>
          <p14:tracePt t="63367" x="6445250" y="3016250"/>
          <p14:tracePt t="63383" x="6432550" y="2997200"/>
          <p14:tracePt t="63400" x="6426200" y="2990850"/>
          <p14:tracePt t="63433" x="6426200" y="2978150"/>
          <p14:tracePt t="63450" x="6426200" y="2971800"/>
          <p14:tracePt t="63467" x="6426200" y="2959100"/>
          <p14:tracePt t="63485" x="6451600" y="2933700"/>
          <p14:tracePt t="63500" x="6483350" y="2914650"/>
          <p14:tracePt t="63517" x="6502400" y="2901950"/>
          <p14:tracePt t="63534" x="6540500" y="2882900"/>
          <p14:tracePt t="63550" x="6572250" y="2863850"/>
          <p14:tracePt t="63567" x="6610350" y="2844800"/>
          <p14:tracePt t="63584" x="6642100" y="2825750"/>
          <p14:tracePt t="63593" x="6648450" y="2825750"/>
          <p14:tracePt t="63600" x="6667500" y="2819400"/>
          <p14:tracePt t="63617" x="6686550" y="2819400"/>
          <p14:tracePt t="63634" x="6724650" y="2819400"/>
          <p14:tracePt t="63650" x="6750050" y="2806700"/>
          <p14:tracePt t="63668" x="6794500" y="2806700"/>
          <p14:tracePt t="63687" x="6851650" y="2794000"/>
          <p14:tracePt t="63700" x="6883400" y="2787650"/>
          <p14:tracePt t="63717" x="6921500" y="2787650"/>
          <p14:tracePt t="63734" x="6934200" y="2774950"/>
          <p14:tracePt t="63750" x="6959600" y="2774950"/>
          <p14:tracePt t="63767" x="6997700" y="2768600"/>
          <p14:tracePt t="63784" x="7035800" y="2762250"/>
          <p14:tracePt t="63801" x="7092950" y="2749550"/>
          <p14:tracePt t="63817" x="7137400" y="2749550"/>
          <p14:tracePt t="63834" x="7162800" y="2743200"/>
          <p14:tracePt t="63850" x="7194550" y="2736850"/>
          <p14:tracePt t="63867" x="7226300" y="2736850"/>
          <p14:tracePt t="63885" x="7277100" y="2730500"/>
          <p14:tracePt t="63901" x="7296150" y="2730500"/>
          <p14:tracePt t="63917" x="7321550" y="2730500"/>
          <p14:tracePt t="63934" x="7340600" y="2730500"/>
          <p14:tracePt t="63951" x="7353300" y="2730500"/>
          <p14:tracePt t="63967" x="7366000" y="2730500"/>
          <p14:tracePt t="63984" x="7391400" y="2730500"/>
          <p14:tracePt t="64001" x="7404100" y="2730500"/>
          <p14:tracePt t="64017" x="7442200" y="2743200"/>
          <p14:tracePt t="64034" x="7461250" y="2755900"/>
          <p14:tracePt t="64051" x="7480300" y="2755900"/>
          <p14:tracePt t="64067" x="7486650" y="2762250"/>
          <p14:tracePt t="64084" x="7499350" y="2774950"/>
          <p14:tracePt t="64092" x="7505700" y="2774950"/>
          <p14:tracePt t="64101" x="7518400" y="2794000"/>
          <p14:tracePt t="64118" x="7524750" y="2794000"/>
          <p14:tracePt t="64134" x="7531100" y="2806700"/>
          <p14:tracePt t="64151" x="7537450" y="2819400"/>
          <p14:tracePt t="64167" x="7543800" y="2825750"/>
          <p14:tracePt t="64184" x="7550150" y="2832100"/>
          <p14:tracePt t="64313" x="7556500" y="2838450"/>
          <p14:tracePt t="64329" x="7556500" y="2844800"/>
          <p14:tracePt t="64337" x="7556500" y="2851150"/>
          <p14:tracePt t="64345" x="7556500" y="2857500"/>
          <p14:tracePt t="64353" x="7562850" y="2863850"/>
          <p14:tracePt t="64368" x="7562850" y="2870200"/>
          <p14:tracePt t="64385" x="7562850" y="2882900"/>
          <p14:tracePt t="64401" x="7562850" y="2895600"/>
          <p14:tracePt t="64418" x="7556500" y="2914650"/>
          <p14:tracePt t="64435" x="7543800" y="2927350"/>
          <p14:tracePt t="64451" x="7518400" y="2940050"/>
          <p14:tracePt t="64468" x="7505700" y="2940050"/>
          <p14:tracePt t="64484" x="7499350" y="2940050"/>
          <p14:tracePt t="64501" x="7493000" y="2940050"/>
          <p14:tracePt t="64518" x="7486650" y="2940050"/>
          <p14:tracePt t="64534" x="7480300" y="2940050"/>
          <p14:tracePt t="64551" x="7473950" y="2940050"/>
          <p14:tracePt t="64568" x="7454900" y="2940050"/>
          <p14:tracePt t="64585" x="7435850" y="2940050"/>
          <p14:tracePt t="64591" x="7429500" y="2940050"/>
          <p14:tracePt t="64601" x="7423150" y="2940050"/>
          <p14:tracePt t="64618" x="7391400" y="2940050"/>
          <p14:tracePt t="64635" x="7366000" y="2946400"/>
          <p14:tracePt t="64651" x="7334250" y="2952750"/>
          <p14:tracePt t="64668" x="7315200" y="2952750"/>
          <p14:tracePt t="64685" x="7296150" y="2952750"/>
          <p14:tracePt t="64701" x="7251700" y="2965450"/>
          <p14:tracePt t="64718" x="7239000" y="2971800"/>
          <p14:tracePt t="64735" x="7207250" y="2971800"/>
          <p14:tracePt t="64751" x="7181850" y="2971800"/>
          <p14:tracePt t="64768" x="7143750" y="2971800"/>
          <p14:tracePt t="64785" x="7105650" y="2978150"/>
          <p14:tracePt t="64801" x="7080250" y="2978150"/>
          <p14:tracePt t="64818" x="7042150" y="2984500"/>
          <p14:tracePt t="64835" x="7016750" y="2990850"/>
          <p14:tracePt t="64851" x="6997700" y="2997200"/>
          <p14:tracePt t="64868" x="6985000" y="2997200"/>
          <p14:tracePt t="64885" x="6965950" y="3003550"/>
          <p14:tracePt t="64919" x="6953250" y="3003550"/>
          <p14:tracePt t="64935" x="6940550" y="3009900"/>
          <p14:tracePt t="64951" x="6927850" y="3009900"/>
          <p14:tracePt t="64969" x="6908800" y="3022600"/>
          <p14:tracePt t="64985" x="6889750" y="3028950"/>
          <p14:tracePt t="65002" x="6877050" y="3035300"/>
          <p14:tracePt t="65018" x="6864350" y="3041650"/>
          <p14:tracePt t="65035" x="6851650" y="3048000"/>
          <p14:tracePt t="65052" x="6838950" y="3054350"/>
          <p14:tracePt t="65068" x="6826250" y="3060700"/>
          <p14:tracePt t="65210" x="6813550" y="3067050"/>
          <p14:tracePt t="65226" x="6807200" y="3073400"/>
          <p14:tracePt t="65233" x="6800850" y="3086100"/>
          <p14:tracePt t="65243" x="6788150" y="3092450"/>
          <p14:tracePt t="65252" x="6781800" y="3098800"/>
          <p14:tracePt t="65269" x="6762750" y="3117850"/>
          <p14:tracePt t="65285" x="6756400" y="3130550"/>
          <p14:tracePt t="65302" x="6743700" y="3143250"/>
          <p14:tracePt t="65318" x="6743700" y="3149600"/>
          <p14:tracePt t="66399" x="6743700" y="3168650"/>
          <p14:tracePt t="66407" x="6743700" y="3175000"/>
          <p14:tracePt t="66415" x="6743700" y="3181350"/>
          <p14:tracePt t="66423" x="6750050" y="3194050"/>
          <p14:tracePt t="66448" x="6756400" y="3200400"/>
          <p14:tracePt t="66471" x="6762750" y="3200400"/>
          <p14:tracePt t="66480" x="6769100" y="3200400"/>
          <p14:tracePt t="66504" x="6775450" y="3200400"/>
          <p14:tracePt t="66521" x="6794500" y="3200400"/>
          <p14:tracePt t="66529" x="6800850" y="3200400"/>
          <p14:tracePt t="66540" x="6800850" y="3194050"/>
          <p14:tracePt t="67015" x="6800850" y="3187700"/>
          <p14:tracePt t="67023" x="6807200" y="3187700"/>
          <p14:tracePt t="67031" x="6826250" y="3175000"/>
          <p14:tracePt t="67056" x="6838950" y="3175000"/>
          <p14:tracePt t="67072" x="6845300" y="3175000"/>
          <p14:tracePt t="67087" x="6851650" y="3175000"/>
          <p14:tracePt t="67097" x="6858000" y="3175000"/>
          <p14:tracePt t="67106" x="6864350" y="3175000"/>
          <p14:tracePt t="67123" x="6896100" y="3181350"/>
          <p14:tracePt t="67139" x="6934200" y="3200400"/>
          <p14:tracePt t="67156" x="6953250" y="3213100"/>
          <p14:tracePt t="67173" x="6953250" y="3244850"/>
          <p14:tracePt t="67191" x="6902450" y="3257550"/>
          <p14:tracePt t="67206" x="6762750" y="3257550"/>
          <p14:tracePt t="67223" x="6731000" y="3257550"/>
          <p14:tracePt t="67442" x="6724650" y="3257550"/>
          <p14:tracePt t="67475" x="6718300" y="3257550"/>
          <p14:tracePt t="67482" x="6711950" y="3251200"/>
          <p14:tracePt t="67498" x="6705600" y="3251200"/>
          <p14:tracePt t="67524" x="6699250" y="3251200"/>
          <p14:tracePt t="67554" x="6699250" y="3257550"/>
          <p14:tracePt t="67595" x="6705600" y="3257550"/>
          <p14:tracePt t="67650" x="6705600" y="3251200"/>
          <p14:tracePt t="67664" x="6705600" y="3244850"/>
          <p14:tracePt t="67857" x="6699250" y="3244850"/>
          <p14:tracePt t="67864" x="6642100" y="3244850"/>
          <p14:tracePt t="67872" x="6565900" y="3244850"/>
          <p14:tracePt t="67883" x="6483350" y="3244850"/>
          <p14:tracePt t="67898" x="6261100" y="3244850"/>
          <p14:tracePt t="67915" x="5905500" y="3244850"/>
          <p14:tracePt t="67932" x="5435600" y="3244850"/>
          <p14:tracePt t="67948" x="4978400" y="3244850"/>
          <p14:tracePt t="67965" x="4711700" y="3244850"/>
          <p14:tracePt t="67982" x="4540250" y="3244850"/>
          <p14:tracePt t="67998" x="4464050" y="3244850"/>
          <p14:tracePt t="68015" x="4324350" y="3219450"/>
          <p14:tracePt t="68032" x="4197350" y="3206750"/>
          <p14:tracePt t="68049" x="4032250" y="3181350"/>
          <p14:tracePt t="68065" x="3892550" y="3175000"/>
          <p14:tracePt t="68082" x="3740150" y="3136900"/>
          <p14:tracePt t="68088" x="3689350" y="3136900"/>
          <p14:tracePt t="68098" x="3657600" y="3136900"/>
          <p14:tracePt t="68115" x="3619500" y="3130550"/>
          <p14:tracePt t="68219" x="3613150" y="3130550"/>
          <p14:tracePt t="68228" x="3613150" y="3136900"/>
          <p14:tracePt t="68235" x="3613150" y="3143250"/>
          <p14:tracePt t="68248" x="3638550" y="3149600"/>
          <p14:tracePt t="68265" x="3657600" y="3162300"/>
          <p14:tracePt t="68281" x="3663950" y="3162300"/>
          <p14:tracePt t="68394" x="3663950" y="3168650"/>
          <p14:tracePt t="68419" x="3663950" y="3187700"/>
          <p14:tracePt t="68426" x="3663950" y="3194050"/>
          <p14:tracePt t="68435" x="3638550" y="3206750"/>
          <p14:tracePt t="68449" x="3575050" y="3238500"/>
          <p14:tracePt t="68465" x="3524250" y="3270250"/>
          <p14:tracePt t="68482" x="3435350" y="3327400"/>
          <p14:tracePt t="68499" x="3397250" y="3340100"/>
          <p14:tracePt t="68515" x="3390900" y="3346450"/>
          <p14:tracePt t="68555" x="3390900" y="3352800"/>
          <p14:tracePt t="68586" x="3390900" y="3346450"/>
          <p14:tracePt t="68592" x="3390900" y="3340100"/>
          <p14:tracePt t="68603" x="3390900" y="3333750"/>
          <p14:tracePt t="68615" x="3390900" y="3314700"/>
          <p14:tracePt t="68632" x="3390900" y="3308350"/>
          <p14:tracePt t="68649" x="3371850" y="3276600"/>
          <p14:tracePt t="68665" x="3365500" y="3251200"/>
          <p14:tracePt t="68682" x="3333750" y="3206750"/>
          <p14:tracePt t="68699" x="3308350" y="3175000"/>
          <p14:tracePt t="68715" x="3282950" y="3155950"/>
          <p14:tracePt t="68732" x="3276600" y="3155950"/>
          <p14:tracePt t="68749" x="3257550" y="3155950"/>
          <p14:tracePt t="68766" x="3244850" y="3155950"/>
          <p14:tracePt t="68782" x="3238500" y="3155950"/>
          <p14:tracePt t="68799" x="3232150" y="3155950"/>
          <p14:tracePt t="68818" x="3225800" y="3155950"/>
          <p14:tracePt t="68840" x="3213100" y="3155950"/>
          <p14:tracePt t="68849" x="3200400" y="3155950"/>
          <p14:tracePt t="68866" x="3149600" y="3155950"/>
          <p14:tracePt t="68882" x="3041650" y="3155950"/>
          <p14:tracePt t="68899" x="2933700" y="3149600"/>
          <p14:tracePt t="68916" x="2882900" y="3124200"/>
          <p14:tracePt t="68932" x="2825750" y="3124200"/>
          <p14:tracePt t="68949" x="2819400" y="3124200"/>
          <p14:tracePt t="69257" x="2819400" y="3130550"/>
          <p14:tracePt t="69264" x="2819400" y="3143250"/>
          <p14:tracePt t="69273" x="2819400" y="3155950"/>
          <p14:tracePt t="69285" x="2832100" y="3181350"/>
          <p14:tracePt t="69297" x="2857500" y="3213100"/>
          <p14:tracePt t="69314" x="2876550" y="3238500"/>
          <p14:tracePt t="69330" x="2901950" y="3263900"/>
          <p14:tracePt t="69347" x="2914650" y="3276600"/>
          <p14:tracePt t="69364" x="2933700" y="3289300"/>
          <p14:tracePt t="69380" x="2940050" y="3295650"/>
          <p14:tracePt t="69397" x="2946400" y="3295650"/>
          <p14:tracePt t="69414" x="2959100" y="3302000"/>
          <p14:tracePt t="69430" x="2978150" y="3308350"/>
          <p14:tracePt t="69447" x="3003550" y="3314700"/>
          <p14:tracePt t="69464" x="3022600" y="3314700"/>
          <p14:tracePt t="69480" x="3035300" y="3321050"/>
          <p14:tracePt t="69497" x="3086100" y="3333750"/>
          <p14:tracePt t="69514" x="3124200" y="3346450"/>
          <p14:tracePt t="69530" x="3168650" y="3352800"/>
          <p14:tracePt t="69547" x="3206750" y="3359150"/>
          <p14:tracePt t="69564" x="3238500" y="3371850"/>
          <p14:tracePt t="69580" x="3251200" y="3378200"/>
          <p14:tracePt t="69587" x="3270250" y="3384550"/>
          <p14:tracePt t="69597" x="3289300" y="3390900"/>
          <p14:tracePt t="69614" x="3327400" y="3403600"/>
          <p14:tracePt t="69631" x="3384550" y="3409950"/>
          <p14:tracePt t="69647" x="3454400" y="3422650"/>
          <p14:tracePt t="69664" x="3498850" y="3435350"/>
          <p14:tracePt t="69680" x="3517900" y="3435350"/>
          <p14:tracePt t="69697" x="3568700" y="3441700"/>
          <p14:tracePt t="69714" x="3606800" y="3441700"/>
          <p14:tracePt t="69730" x="3657600" y="3441700"/>
          <p14:tracePt t="69747" x="3689350" y="3441700"/>
          <p14:tracePt t="69764" x="3740150" y="3441700"/>
          <p14:tracePt t="69780" x="3778250" y="3441700"/>
          <p14:tracePt t="69797" x="3803650" y="3441700"/>
          <p14:tracePt t="69814" x="3854450" y="3441700"/>
          <p14:tracePt t="69833" x="3892550" y="3441700"/>
          <p14:tracePt t="69847" x="3924300" y="3441700"/>
          <p14:tracePt t="69864" x="3962400" y="3441700"/>
          <p14:tracePt t="69881" x="4000500" y="3441700"/>
          <p14:tracePt t="69897" x="4038600" y="3441700"/>
          <p14:tracePt t="69914" x="4095750" y="3429000"/>
          <p14:tracePt t="69931" x="4152900" y="3416300"/>
          <p14:tracePt t="69947" x="4222750" y="3390900"/>
          <p14:tracePt t="69964" x="4292600" y="3365500"/>
          <p14:tracePt t="69981" x="4337050" y="3352800"/>
          <p14:tracePt t="69997" x="4368800" y="3333750"/>
          <p14:tracePt t="70014" x="4394200" y="3321050"/>
          <p14:tracePt t="70032" x="4438650" y="3282950"/>
          <p14:tracePt t="70048" x="4445000" y="3276600"/>
          <p14:tracePt t="70064" x="4470400" y="3219450"/>
          <p14:tracePt t="70081" x="4489450" y="3187700"/>
          <p14:tracePt t="70090" x="4495800" y="3168650"/>
          <p14:tracePt t="70097" x="4502150" y="3155950"/>
          <p14:tracePt t="70114" x="4527550" y="3111500"/>
          <p14:tracePt t="70131" x="4540250" y="3098800"/>
          <p14:tracePt t="70148" x="4572000" y="3073400"/>
          <p14:tracePt t="70164" x="4584700" y="3041650"/>
          <p14:tracePt t="70181" x="4616450" y="3009900"/>
          <p14:tracePt t="70198" x="4641850" y="2984500"/>
          <p14:tracePt t="70216" x="4654550" y="2940050"/>
          <p14:tracePt t="70232" x="4686300" y="2895600"/>
          <p14:tracePt t="70248" x="4705350" y="2844800"/>
          <p14:tracePt t="70264" x="4711700" y="2819400"/>
          <p14:tracePt t="70281" x="4718050" y="2787650"/>
          <p14:tracePt t="70298" x="4718050" y="2755900"/>
          <p14:tracePt t="70314" x="4718050" y="2717800"/>
          <p14:tracePt t="70331" x="4718050" y="2692400"/>
          <p14:tracePt t="70348" x="4699000" y="2647950"/>
          <p14:tracePt t="70364" x="4667250" y="2622550"/>
          <p14:tracePt t="70381" x="4641850" y="2597150"/>
          <p14:tracePt t="70398" x="4610100" y="2571750"/>
          <p14:tracePt t="70414" x="4578350" y="2552700"/>
          <p14:tracePt t="70433" x="4521200" y="2514600"/>
          <p14:tracePt t="70448" x="4483100" y="2489200"/>
          <p14:tracePt t="70465" x="4451350" y="2476500"/>
          <p14:tracePt t="70482" x="4425950" y="2457450"/>
          <p14:tracePt t="70498" x="4400550" y="2438400"/>
          <p14:tracePt t="70515" x="4368800" y="2419350"/>
          <p14:tracePt t="70531" x="4343400" y="2406650"/>
          <p14:tracePt t="70548" x="4298950" y="2400300"/>
          <p14:tracePt t="70565" x="4267200" y="2393950"/>
          <p14:tracePt t="70581" x="4222750" y="2381250"/>
          <p14:tracePt t="70588" x="4197350" y="2381250"/>
          <p14:tracePt t="70598" x="4184650" y="2381250"/>
          <p14:tracePt t="70614" x="4140200" y="2381250"/>
          <p14:tracePt t="70631" x="4083050" y="2374900"/>
          <p14:tracePt t="70648" x="3987800" y="2368550"/>
          <p14:tracePt t="70665" x="3930650" y="2362200"/>
          <p14:tracePt t="70681" x="3879850" y="2362200"/>
          <p14:tracePt t="70698" x="3829050" y="2362200"/>
          <p14:tracePt t="70715" x="3759200" y="2362200"/>
          <p14:tracePt t="70731" x="3683000" y="2362200"/>
          <p14:tracePt t="70748" x="3600450" y="2362200"/>
          <p14:tracePt t="70765" x="3530600" y="2362200"/>
          <p14:tracePt t="70782" x="3467100" y="2362200"/>
          <p14:tracePt t="70798" x="3403600" y="2393950"/>
          <p14:tracePt t="70815" x="3340100" y="2425700"/>
          <p14:tracePt t="70833" x="3251200" y="2457450"/>
          <p14:tracePt t="70848" x="3194050" y="2495550"/>
          <p14:tracePt t="70865" x="3143250" y="2520950"/>
          <p14:tracePt t="70882" x="3098800" y="2559050"/>
          <p14:tracePt t="70898" x="3060700" y="2590800"/>
          <p14:tracePt t="70915" x="3028950" y="2622550"/>
          <p14:tracePt t="70931" x="2990850" y="2647950"/>
          <p14:tracePt t="70949" x="2965450" y="2673350"/>
          <p14:tracePt t="70965" x="2940050" y="2692400"/>
          <p14:tracePt t="70982" x="2921000" y="2705100"/>
          <p14:tracePt t="70998" x="2895600" y="2730500"/>
          <p14:tracePt t="71015" x="2882900" y="2749550"/>
          <p14:tracePt t="71032" x="2851150" y="2800350"/>
          <p14:tracePt t="71048" x="2825750" y="2844800"/>
          <p14:tracePt t="71065" x="2806700" y="2882900"/>
          <p14:tracePt t="71082" x="2781300" y="2940050"/>
          <p14:tracePt t="71098" x="2774950" y="2997200"/>
          <p14:tracePt t="71115" x="2762250" y="3041650"/>
          <p14:tracePt t="71132" x="2762250" y="3086100"/>
          <p14:tracePt t="71149" x="2762250" y="3111500"/>
          <p14:tracePt t="71165" x="2762250" y="3130550"/>
          <p14:tracePt t="71182" x="2762250" y="3143250"/>
          <p14:tracePt t="71199" x="2768600" y="3162300"/>
          <p14:tracePt t="71215" x="2781300" y="3175000"/>
          <p14:tracePt t="71232" x="2787650" y="3194050"/>
          <p14:tracePt t="71248" x="2800350" y="3213100"/>
          <p14:tracePt t="71265" x="2806700" y="3219450"/>
          <p14:tracePt t="71282" x="2813050" y="3225800"/>
          <p14:tracePt t="71299" x="2832100" y="3232150"/>
          <p14:tracePt t="71315" x="2838450" y="3238500"/>
          <p14:tracePt t="71332" x="2851150" y="3244850"/>
          <p14:tracePt t="71348" x="2863850" y="3251200"/>
          <p14:tracePt t="71365" x="2889250" y="3263900"/>
          <p14:tracePt t="71382" x="2908300" y="3263900"/>
          <p14:tracePt t="71399" x="2940050" y="3270250"/>
          <p14:tracePt t="71415" x="2952750" y="3270250"/>
          <p14:tracePt t="71432" x="3003550" y="3289300"/>
          <p14:tracePt t="71449" x="3028950" y="3289300"/>
          <p14:tracePt t="71465" x="3067050" y="3289300"/>
          <p14:tracePt t="71482" x="3105150" y="3289300"/>
          <p14:tracePt t="71499" x="3130550" y="3295650"/>
          <p14:tracePt t="71516" x="3149600" y="3302000"/>
          <p14:tracePt t="71532" x="3168650" y="3302000"/>
          <p14:tracePt t="71549" x="3181350" y="3308350"/>
          <p14:tracePt t="71582" x="3187700" y="3308350"/>
          <p14:tracePt t="71599" x="3194050" y="3308350"/>
          <p14:tracePt t="71617" x="3206750" y="3308350"/>
          <p14:tracePt t="71632" x="3244850" y="3321050"/>
          <p14:tracePt t="71649" x="3282950" y="3327400"/>
          <p14:tracePt t="71665" x="3327400" y="3327400"/>
          <p14:tracePt t="71682" x="3384550" y="3340100"/>
          <p14:tracePt t="71699" x="3435350" y="3340100"/>
          <p14:tracePt t="71716" x="3473450" y="3346450"/>
          <p14:tracePt t="71732" x="3505200" y="3352800"/>
          <p14:tracePt t="71749" x="3543300" y="3352800"/>
          <p14:tracePt t="71766" x="3581400" y="3359150"/>
          <p14:tracePt t="71782" x="3606800" y="3359150"/>
          <p14:tracePt t="71799" x="3651250" y="3365500"/>
          <p14:tracePt t="71819" x="3714750" y="3378200"/>
          <p14:tracePt t="71833" x="3740150" y="3378200"/>
          <p14:tracePt t="71849" x="3790950" y="3384550"/>
          <p14:tracePt t="71866" x="3822700" y="3384550"/>
          <p14:tracePt t="71883" x="3848100" y="3384550"/>
          <p14:tracePt t="71916" x="3854450" y="3384550"/>
          <p14:tracePt t="71955" x="3860800" y="3384550"/>
          <p14:tracePt t="71961" x="3867150" y="3384550"/>
          <p14:tracePt t="71978" x="3879850" y="3384550"/>
          <p14:tracePt t="71990" x="3886200" y="3384550"/>
          <p14:tracePt t="71999" x="3905250" y="3378200"/>
          <p14:tracePt t="72018" x="3949700" y="3365500"/>
          <p14:tracePt t="72032" x="4032250" y="3340100"/>
          <p14:tracePt t="72049" x="4108450" y="3321050"/>
          <p14:tracePt t="72066" x="4165600" y="3308350"/>
          <p14:tracePt t="72083" x="4197350" y="3289300"/>
          <p14:tracePt t="72293" x="4203700" y="3282950"/>
          <p14:tracePt t="72461" x="4197350" y="3282950"/>
          <p14:tracePt t="72554" x="4216400" y="3295650"/>
          <p14:tracePt t="72562" x="4273550" y="3308350"/>
          <p14:tracePt t="72572" x="4362450" y="3333750"/>
          <p14:tracePt t="72586" x="4591050" y="3390900"/>
          <p14:tracePt t="72602" x="4883150" y="3454400"/>
          <p14:tracePt t="72619" x="5149850" y="3498850"/>
          <p14:tracePt t="72635" x="5308600" y="3505200"/>
          <p14:tracePt t="72654" x="5372100" y="3505200"/>
          <p14:tracePt t="72669" x="5397500" y="3505200"/>
          <p14:tracePt t="72686" x="5403850" y="3505200"/>
          <p14:tracePt t="72719" x="5403850" y="3498850"/>
          <p14:tracePt t="72761" x="5403850" y="3492500"/>
          <p14:tracePt t="72794" x="5403850" y="3479800"/>
          <p14:tracePt t="72802" x="5403850" y="3473450"/>
          <p14:tracePt t="72827" x="5403850" y="3467100"/>
          <p14:tracePt t="72834" x="5403850" y="3454400"/>
          <p14:tracePt t="72842" x="5403850" y="3448050"/>
          <p14:tracePt t="72852" x="5397500" y="3429000"/>
          <p14:tracePt t="72869" x="5384800" y="3390900"/>
          <p14:tracePt t="72886" x="5353050" y="3327400"/>
          <p14:tracePt t="72903" x="5302250" y="3257550"/>
          <p14:tracePt t="72919" x="5245100" y="3194050"/>
          <p14:tracePt t="72936" x="5213350" y="3149600"/>
          <p14:tracePt t="72953" x="5175250" y="3117850"/>
          <p14:tracePt t="72988" x="5168900" y="3117850"/>
          <p14:tracePt t="73009" x="5162550" y="3117850"/>
          <p14:tracePt t="73019" x="5156200" y="3117850"/>
          <p14:tracePt t="73036" x="5149850" y="3117850"/>
          <p14:tracePt t="73066" x="5143500" y="3117850"/>
          <p14:tracePt t="73123" x="5130800" y="3117850"/>
          <p14:tracePt t="73141" x="5118100" y="3117850"/>
          <p14:tracePt t="73155" x="5111750" y="3117850"/>
          <p14:tracePt t="73162" x="5105400" y="3117850"/>
          <p14:tracePt t="73178" x="5099050" y="3111500"/>
          <p14:tracePt t="73187" x="5092700" y="3105150"/>
          <p14:tracePt t="73203" x="5086350" y="3092450"/>
          <p14:tracePt t="73250" x="5080000" y="3092450"/>
          <p14:tracePt t="73302" x="5073650" y="3092450"/>
          <p14:tracePt t="73348" x="5067300" y="3092450"/>
          <p14:tracePt t="73381" x="5067300" y="3098800"/>
          <p14:tracePt t="73397" x="5067300" y="3111500"/>
          <p14:tracePt t="73405" x="5067300" y="3117850"/>
          <p14:tracePt t="73413" x="5073650" y="3124200"/>
          <p14:tracePt t="73423" x="5092700" y="3130550"/>
          <p14:tracePt t="73436" x="5111750" y="3143250"/>
          <p14:tracePt t="73453" x="5137150" y="3175000"/>
          <p14:tracePt t="73469" x="5175250" y="3206750"/>
          <p14:tracePt t="73487" x="5232400" y="3238500"/>
          <p14:tracePt t="73503" x="5264150" y="3251200"/>
          <p14:tracePt t="73520" x="5314950" y="3282950"/>
          <p14:tracePt t="73539" x="5378450" y="3308350"/>
          <p14:tracePt t="73553" x="5429250" y="3321050"/>
          <p14:tracePt t="73570" x="5461000" y="3333750"/>
          <p14:tracePt t="73586" x="5486400" y="3340100"/>
          <p14:tracePt t="73603" x="5524500" y="3340100"/>
          <p14:tracePt t="73620" x="5549900" y="3346450"/>
          <p14:tracePt t="73636" x="5588000" y="3346450"/>
          <p14:tracePt t="73653" x="5613400" y="3346450"/>
          <p14:tracePt t="73670" x="5638800" y="3346450"/>
          <p14:tracePt t="73687" x="5670550" y="3346450"/>
          <p14:tracePt t="73703" x="5695950" y="3346450"/>
          <p14:tracePt t="73720" x="5715000" y="3346450"/>
          <p14:tracePt t="73737" x="5746750" y="3346450"/>
          <p14:tracePt t="73753" x="5772150" y="3333750"/>
          <p14:tracePt t="73770" x="5797550" y="3321050"/>
          <p14:tracePt t="73787" x="5822950" y="3308350"/>
          <p14:tracePt t="73803" x="5842000" y="3295650"/>
          <p14:tracePt t="73820" x="5861050" y="3282950"/>
          <p14:tracePt t="73837" x="5880100" y="3276600"/>
          <p14:tracePt t="73853" x="5899150" y="3270250"/>
          <p14:tracePt t="73870" x="5924550" y="3251200"/>
          <p14:tracePt t="73887" x="5943600" y="3244850"/>
          <p14:tracePt t="73903" x="5981700" y="3232150"/>
          <p14:tracePt t="73920" x="6000750" y="3219450"/>
          <p14:tracePt t="73937" x="6038850" y="3200400"/>
          <p14:tracePt t="73953" x="6057900" y="3181350"/>
          <p14:tracePt t="73970" x="6076950" y="3162300"/>
          <p14:tracePt t="73987" x="6096000" y="3143250"/>
          <p14:tracePt t="74003" x="6102350" y="3124200"/>
          <p14:tracePt t="74020" x="6108700" y="3098800"/>
          <p14:tracePt t="74037" x="6115050" y="3073400"/>
          <p14:tracePt t="74053" x="6115050" y="3054350"/>
          <p14:tracePt t="74070" x="6127750" y="3022600"/>
          <p14:tracePt t="74087" x="6127750" y="3009900"/>
          <p14:tracePt t="74092" x="6127750" y="2990850"/>
          <p14:tracePt t="74103" x="6127750" y="2984500"/>
          <p14:tracePt t="74120" x="6127750" y="2952750"/>
          <p14:tracePt t="74137" x="6121400" y="2921000"/>
          <p14:tracePt t="74154" x="6096000" y="2876550"/>
          <p14:tracePt t="74170" x="6076950" y="2863850"/>
          <p14:tracePt t="74187" x="6019800" y="2832100"/>
          <p14:tracePt t="74204" x="5899150" y="2774950"/>
          <p14:tracePt t="74220" x="5753100" y="2724150"/>
          <p14:tracePt t="74237" x="5600700" y="2679700"/>
          <p14:tracePt t="74254" x="5461000" y="2647950"/>
          <p14:tracePt t="74270" x="5346700" y="2622550"/>
          <p14:tracePt t="74287" x="5270500" y="2609850"/>
          <p14:tracePt t="74303" x="5181600" y="2609850"/>
          <p14:tracePt t="74321" x="5086350" y="2609850"/>
          <p14:tracePt t="74337" x="4933950" y="2724150"/>
          <p14:tracePt t="74354" x="4857750" y="2851150"/>
          <p14:tracePt t="74370" x="4800600" y="2984500"/>
          <p14:tracePt t="74387" x="4781550" y="3117850"/>
          <p14:tracePt t="74404" x="4781550" y="3232150"/>
          <p14:tracePt t="74420" x="4794250" y="3295650"/>
          <p14:tracePt t="74437" x="4832350" y="3333750"/>
          <p14:tracePt t="74454" x="4965700" y="3346450"/>
          <p14:tracePt t="74470" x="5118100" y="3371850"/>
          <p14:tracePt t="74487" x="5302250" y="3371850"/>
          <p14:tracePt t="74504" x="5492750" y="3371850"/>
          <p14:tracePt t="74520" x="5664200" y="3384550"/>
          <p14:tracePt t="74537" x="5854700" y="3384550"/>
          <p14:tracePt t="74554" x="5949950" y="3384550"/>
          <p14:tracePt t="74570" x="6045200" y="3384550"/>
          <p14:tracePt t="74587" x="6153150" y="3384550"/>
          <p14:tracePt t="74604" x="6242050" y="3384550"/>
          <p14:tracePt t="74621" x="6362700" y="3346450"/>
          <p14:tracePt t="74637" x="6477000" y="3308350"/>
          <p14:tracePt t="74654" x="6565900" y="3302000"/>
          <p14:tracePt t="74671" x="6616700" y="3276600"/>
          <p14:tracePt t="74687" x="6623050" y="3270250"/>
          <p14:tracePt t="74804" x="6642100" y="3270250"/>
          <p14:tracePt t="74811" x="6648450" y="3270250"/>
          <p14:tracePt t="74820" x="6667500" y="3270250"/>
          <p14:tracePt t="74838" x="6731000" y="3270250"/>
          <p14:tracePt t="74854" x="6858000" y="3276600"/>
          <p14:tracePt t="74871" x="7010400" y="3302000"/>
          <p14:tracePt t="74887" x="7188200" y="3314700"/>
          <p14:tracePt t="74904" x="7346950" y="3314700"/>
          <p14:tracePt t="74923" x="7486650" y="3314700"/>
          <p14:tracePt t="74938" x="7632700" y="3282950"/>
          <p14:tracePt t="74954" x="7708900" y="3238500"/>
          <p14:tracePt t="74971" x="7791450" y="3168650"/>
          <p14:tracePt t="74987" x="7835900" y="3092450"/>
          <p14:tracePt t="75004" x="7861300" y="2952750"/>
          <p14:tracePt t="75021" x="7861300" y="2813050"/>
          <p14:tracePt t="75038" x="7842250" y="2692400"/>
          <p14:tracePt t="75054" x="7778750" y="2590800"/>
          <p14:tracePt t="75071" x="7689850" y="2501900"/>
          <p14:tracePt t="75088" x="7620000" y="2463800"/>
          <p14:tracePt t="75094" x="7562850" y="2457450"/>
          <p14:tracePt t="75104" x="7518400" y="2451100"/>
          <p14:tracePt t="75121" x="7435850" y="2451100"/>
          <p14:tracePt t="75138" x="7296150" y="2451100"/>
          <p14:tracePt t="75154" x="7219950" y="2495550"/>
          <p14:tracePt t="75171" x="7112000" y="2552700"/>
          <p14:tracePt t="75188" x="7029450" y="2616200"/>
          <p14:tracePt t="75204" x="6959600" y="2673350"/>
          <p14:tracePt t="75221" x="6896100" y="2768600"/>
          <p14:tracePt t="75238" x="6858000" y="2863850"/>
          <p14:tracePt t="75254" x="6832600" y="2965450"/>
          <p14:tracePt t="75271" x="6832600" y="3035300"/>
          <p14:tracePt t="75288" x="6838950" y="3105150"/>
          <p14:tracePt t="75305" x="6858000" y="3136900"/>
          <p14:tracePt t="75322" x="6946900" y="3149600"/>
          <p14:tracePt t="75340" x="7169150" y="3162300"/>
          <p14:tracePt t="75354" x="7404100" y="3162300"/>
          <p14:tracePt t="75371" x="7651750" y="3162300"/>
          <p14:tracePt t="75388" x="7969250" y="3111500"/>
          <p14:tracePt t="75404" x="8274050" y="3067050"/>
          <p14:tracePt t="75421" x="8509000" y="3035300"/>
          <p14:tracePt t="75438" x="8724900" y="2990850"/>
          <p14:tracePt t="75455" x="8877300" y="2959100"/>
          <p14:tracePt t="75471" x="8985250" y="2927350"/>
          <p14:tracePt t="75488" x="9055100" y="2908300"/>
          <p14:tracePt t="75505" x="9093200" y="2901950"/>
          <p14:tracePt t="75521" x="9112250" y="2901950"/>
          <p14:tracePt t="75572" x="9118600" y="2901950"/>
          <p14:tracePt t="75694" x="9131300" y="2901950"/>
          <p14:tracePt t="75701" x="9144000" y="2901950"/>
          <p14:tracePt t="75709" x="9156700" y="2901950"/>
          <p14:tracePt t="75723" x="9201150" y="2927350"/>
          <p14:tracePt t="75738" x="9251950" y="2946400"/>
          <p14:tracePt t="75755" x="9290050" y="2965450"/>
          <p14:tracePt t="75772" x="9353550" y="3003550"/>
          <p14:tracePt t="75788" x="9404350" y="3035300"/>
          <p14:tracePt t="75805" x="9467850" y="3073400"/>
          <p14:tracePt t="75822" x="9544050" y="3143250"/>
          <p14:tracePt t="75838" x="9575800" y="3219450"/>
          <p14:tracePt t="75855" x="9563100" y="3340100"/>
          <p14:tracePt t="75872" x="9436100" y="3435350"/>
          <p14:tracePt t="76204" x="9417050" y="3435350"/>
          <p14:tracePt t="76212" x="9417050" y="3403600"/>
          <p14:tracePt t="76219" x="9404350" y="3384550"/>
          <p14:tracePt t="76227" x="9385300" y="3359150"/>
          <p14:tracePt t="76245" x="9334500" y="3327400"/>
          <p14:tracePt t="76261" x="9251950" y="3302000"/>
          <p14:tracePt t="76278" x="9156700" y="3270250"/>
          <p14:tracePt t="76294" x="9067800" y="3270250"/>
          <p14:tracePt t="76311" x="8953500" y="3270250"/>
          <p14:tracePt t="76328" x="8813800" y="3270250"/>
          <p14:tracePt t="76344" x="8661400" y="3244850"/>
          <p14:tracePt t="76361" x="8521700" y="3225800"/>
          <p14:tracePt t="76378" x="8382000" y="3194050"/>
          <p14:tracePt t="76396" x="8197850" y="3181350"/>
          <p14:tracePt t="76411" x="8096250" y="3155950"/>
          <p14:tracePt t="76428" x="8020050" y="3149600"/>
          <p14:tracePt t="76444" x="7962900" y="3143250"/>
          <p14:tracePt t="76461" x="7931150" y="3143250"/>
          <p14:tracePt t="76478" x="7918450" y="3143250"/>
          <p14:tracePt t="76494" x="7905750" y="3143250"/>
          <p14:tracePt t="76511" x="7899400" y="3143250"/>
          <p14:tracePt t="76544" x="7886700" y="3143250"/>
          <p14:tracePt t="76561" x="7880350" y="3130550"/>
          <p14:tracePt t="76581" x="7835900" y="3130550"/>
          <p14:tracePt t="76594" x="7797800" y="3130550"/>
          <p14:tracePt t="76611" x="7766050" y="3130550"/>
          <p14:tracePt t="76628" x="7715250" y="3130550"/>
          <p14:tracePt t="76644" x="7626350" y="3117850"/>
          <p14:tracePt t="76661" x="7467600" y="3079750"/>
          <p14:tracePt t="76678" x="7334250" y="3067050"/>
          <p14:tracePt t="76694" x="7245350" y="3054350"/>
          <p14:tracePt t="76711" x="7232650" y="3054350"/>
          <p14:tracePt t="76750" x="7226300" y="3048000"/>
          <p14:tracePt t="76773" x="7232650" y="3048000"/>
          <p14:tracePt t="76783" x="7239000" y="3048000"/>
          <p14:tracePt t="76797" x="7245350" y="3041650"/>
          <p14:tracePt t="77312" x="7258050" y="3041650"/>
          <p14:tracePt t="77328" x="7264400" y="3041650"/>
          <p14:tracePt t="77333" x="7296150" y="3041650"/>
          <p14:tracePt t="77342" x="7340600" y="3054350"/>
          <p14:tracePt t="77354" x="7429500" y="3060700"/>
          <p14:tracePt t="77370" x="7683500" y="3098800"/>
          <p14:tracePt t="77387" x="8210550" y="3168650"/>
          <p14:tracePt t="77404" x="8528050" y="3187700"/>
          <p14:tracePt t="77420" x="8750300" y="3187700"/>
          <p14:tracePt t="77437" x="8877300" y="3187700"/>
          <p14:tracePt t="77454" x="8928100" y="3187700"/>
          <p14:tracePt t="77470" x="8934450" y="3187700"/>
          <p14:tracePt t="77952" x="8940800" y="3187700"/>
          <p14:tracePt t="77959" x="8940800" y="3181350"/>
          <p14:tracePt t="77969" x="8940800" y="3175000"/>
          <p14:tracePt t="77986" x="8940800" y="3162300"/>
          <p14:tracePt t="77993" x="8940800" y="3155950"/>
          <p14:tracePt t="78457" x="8947150" y="3149600"/>
          <p14:tracePt t="78464" x="8953500" y="3149600"/>
          <p14:tracePt t="78473" x="8972550" y="3149600"/>
          <p14:tracePt t="78481" x="8991600" y="3149600"/>
          <p14:tracePt t="78498" x="9042400" y="3149600"/>
          <p14:tracePt t="78515" x="9124950" y="3162300"/>
          <p14:tracePt t="78532" x="9277350" y="3181350"/>
          <p14:tracePt t="78548" x="9429750" y="3206750"/>
          <p14:tracePt t="78564" x="9556750" y="3213100"/>
          <p14:tracePt t="78581" x="9632950" y="3219450"/>
          <p14:tracePt t="78589" x="9658350" y="3219450"/>
          <p14:tracePt t="78598" x="9677400" y="3219450"/>
          <p14:tracePt t="78615" x="9734550" y="3219450"/>
          <p14:tracePt t="78631" x="9779000" y="3219450"/>
          <p14:tracePt t="78648" x="9823450" y="3232150"/>
          <p14:tracePt t="78664" x="9855200" y="3232150"/>
          <p14:tracePt t="78681" x="9867900" y="3232150"/>
          <p14:tracePt t="78698" x="9874250" y="3232150"/>
          <p14:tracePt t="78734" x="9880600" y="3232150"/>
          <p14:tracePt t="78757" x="9886950" y="3232150"/>
          <p14:tracePt t="78765" x="9893300" y="3232150"/>
          <p14:tracePt t="78781" x="9925050" y="3238500"/>
          <p14:tracePt t="78798" x="9975850" y="3244850"/>
          <p14:tracePt t="78815" x="10026650" y="3244850"/>
          <p14:tracePt t="78831" x="10071100" y="3251200"/>
          <p14:tracePt t="78848" x="10115550" y="3251200"/>
          <p14:tracePt t="78865" x="10147300" y="3251200"/>
          <p14:tracePt t="78881" x="10153650" y="3251200"/>
          <p14:tracePt t="79336" x="10128250" y="3251200"/>
          <p14:tracePt t="79342" x="10052050" y="3251200"/>
          <p14:tracePt t="79350" x="9963150" y="3244850"/>
          <p14:tracePt t="79360" x="9867900" y="3219450"/>
          <p14:tracePt t="79377" x="9677400" y="3206750"/>
          <p14:tracePt t="79394" x="9518650" y="3206750"/>
          <p14:tracePt t="79411" x="9448800" y="3206750"/>
          <p14:tracePt t="79427" x="9410700" y="3206750"/>
          <p14:tracePt t="79632" x="9404350" y="3206750"/>
          <p14:tracePt t="79640" x="9398000" y="3213100"/>
          <p14:tracePt t="79655" x="9391650" y="3213100"/>
          <p14:tracePt t="79661" x="9372600" y="3219450"/>
          <p14:tracePt t="80032" x="9366250" y="3219450"/>
          <p14:tracePt t="80040" x="9340850" y="3219450"/>
          <p14:tracePt t="80049" x="9302750" y="3219450"/>
          <p14:tracePt t="80057" x="9271000" y="3219450"/>
          <p14:tracePt t="80073" x="9169400" y="3206750"/>
          <p14:tracePt t="80090" x="9099550" y="3200400"/>
          <p14:tracePt t="80096" x="9067800" y="3200400"/>
          <p14:tracePt t="80107" x="9061450" y="3194050"/>
          <p14:tracePt t="80123" x="9010650" y="3181350"/>
          <p14:tracePt t="80140" x="8972550" y="3175000"/>
          <p14:tracePt t="80156" x="8940800" y="3155950"/>
          <p14:tracePt t="80190" x="8934450" y="3149600"/>
          <p14:tracePt t="80494" x="8928100" y="3149600"/>
          <p14:tracePt t="80538" x="8921750" y="3149600"/>
          <p14:tracePt t="80550" x="8915400" y="3149600"/>
          <p14:tracePt t="80958" x="8928100" y="3149600"/>
          <p14:tracePt t="80969" x="8940800" y="3149600"/>
          <p14:tracePt t="80974" x="8959850" y="3149600"/>
          <p14:tracePt t="80982" x="8978900" y="3149600"/>
          <p14:tracePt t="80998" x="9017000" y="3149600"/>
          <p14:tracePt t="81015" x="9105900" y="3149600"/>
          <p14:tracePt t="81032" x="9232900" y="3143250"/>
          <p14:tracePt t="81049" x="9340850" y="3111500"/>
          <p14:tracePt t="81065" x="9505950" y="3086100"/>
          <p14:tracePt t="81082" x="9664700" y="3067050"/>
          <p14:tracePt t="81089" x="9740900" y="3054350"/>
          <p14:tracePt t="81098" x="9804400" y="3054350"/>
          <p14:tracePt t="81115" x="9893300" y="3028950"/>
          <p14:tracePt t="81132" x="9988550" y="2990850"/>
          <p14:tracePt t="81148" x="10045700" y="2965450"/>
          <p14:tracePt t="81165" x="10083800" y="2946400"/>
          <p14:tracePt t="81182" x="10134600" y="2921000"/>
          <p14:tracePt t="81198" x="10210800" y="2889250"/>
          <p14:tracePt t="81215" x="10312400" y="2857500"/>
          <p14:tracePt t="81232" x="10445750" y="2825750"/>
          <p14:tracePt t="81248" x="10566400" y="2794000"/>
          <p14:tracePt t="81266" x="10718800" y="2736850"/>
          <p14:tracePt t="81282" x="10833100" y="2686050"/>
          <p14:tracePt t="81299" x="10947400" y="2628900"/>
          <p14:tracePt t="81315" x="11055350" y="2552700"/>
          <p14:tracePt t="81334" x="11214100" y="2425700"/>
          <p14:tracePt t="81349" x="11303000" y="2336800"/>
          <p14:tracePt t="81365" x="11372850" y="2241550"/>
          <p14:tracePt t="81382" x="11449050" y="2159000"/>
          <p14:tracePt t="81398" x="11487150" y="2127250"/>
          <p14:tracePt t="81416" x="11544300" y="2089150"/>
          <p14:tracePt t="81432" x="11563350" y="2076450"/>
          <p14:tracePt t="81449" x="11582400" y="2063750"/>
          <p14:tracePt t="81465" x="11601450" y="2057400"/>
          <p14:tracePt t="81482" x="11620500" y="2038350"/>
          <p14:tracePt t="81499" x="11633200" y="2025650"/>
          <p14:tracePt t="81515" x="11639550" y="2012950"/>
          <p14:tracePt t="81532" x="11645900" y="1993900"/>
          <p14:tracePt t="81549" x="11652250" y="1987550"/>
          <p14:tracePt t="81729" x="11652250" y="1981200"/>
          <p14:tracePt t="81745" x="11633200" y="1981200"/>
          <p14:tracePt t="81758" x="11614150" y="1981200"/>
          <p14:tracePt t="81766" x="11607800" y="1981200"/>
          <p14:tracePt t="81783" x="11569700" y="1981200"/>
          <p14:tracePt t="81799" x="11525250" y="1981200"/>
          <p14:tracePt t="81816" x="11480800" y="1993900"/>
          <p14:tracePt t="81832" x="11430000" y="2006600"/>
          <p14:tracePt t="81849" x="11398250" y="2019300"/>
          <p14:tracePt t="81866" x="11366500" y="2032000"/>
          <p14:tracePt t="81883" x="11341100" y="2032000"/>
          <p14:tracePt t="81899" x="11315700" y="2038350"/>
          <p14:tracePt t="81917" x="11277600" y="2044700"/>
          <p14:tracePt t="81935" x="11226800" y="2057400"/>
          <p14:tracePt t="81949" x="11207750" y="2057400"/>
          <p14:tracePt t="81966" x="11182350" y="2063750"/>
          <p14:tracePt t="82000" x="11176000" y="2063750"/>
          <p14:tracePt t="82017" x="11176000" y="2070100"/>
          <p14:tracePt t="82082" x="11163300" y="2070100"/>
          <p14:tracePt t="82090" x="11156950" y="2070100"/>
          <p14:tracePt t="82137" x="11156950" y="2076450"/>
          <p14:tracePt t="82155" x="11150600" y="2082800"/>
          <p14:tracePt t="82170" x="11144250" y="2082800"/>
          <p14:tracePt t="82189" x="11137900" y="2095500"/>
          <p14:tracePt t="82195" x="11131550" y="2101850"/>
          <p14:tracePt t="82199" x="11125200" y="2101850"/>
          <p14:tracePt t="82216" x="11118850" y="2114550"/>
          <p14:tracePt t="82233" x="11099800" y="2133600"/>
          <p14:tracePt t="82249" x="11087100" y="2146300"/>
          <p14:tracePt t="82266" x="11074400" y="2152650"/>
          <p14:tracePt t="82283" x="11068050" y="2159000"/>
          <p14:tracePt t="82299" x="11061700" y="2165350"/>
          <p14:tracePt t="82715" x="11055350" y="2165350"/>
          <p14:tracePt t="82730" x="11055350" y="2159000"/>
          <p14:tracePt t="82734" x="11061700" y="2152650"/>
          <p14:tracePt t="82744" x="11061700" y="2146300"/>
          <p14:tracePt t="82753" x="11068050" y="2139950"/>
          <p14:tracePt t="82770" x="11080750" y="2127250"/>
          <p14:tracePt t="82787" x="11087100" y="2120900"/>
          <p14:tracePt t="83049" x="11106150" y="2108200"/>
          <p14:tracePt t="83058" x="11176000" y="2108200"/>
          <p14:tracePt t="83068" x="11309350" y="2120900"/>
          <p14:tracePt t="83075" x="11525250" y="2184400"/>
          <p14:tracePt t="83092" x="11957050" y="2235200"/>
          <p14:tracePt t="83108" x="12185650" y="2235200"/>
          <p14:tracePt t="83266" x="12179300" y="2235200"/>
          <p14:tracePt t="83361" x="12172950" y="2235200"/>
          <p14:tracePt t="83369" x="12160250" y="2235200"/>
          <p14:tracePt t="83378" x="12153900" y="2235200"/>
          <p14:tracePt t="83392" x="12096750" y="2235200"/>
          <p14:tracePt t="83409" x="11982450" y="2216150"/>
          <p14:tracePt t="83425" x="11830050" y="2178050"/>
          <p14:tracePt t="83442" x="11626850" y="2120900"/>
          <p14:tracePt t="83459" x="11430000" y="2057400"/>
          <p14:tracePt t="83475" x="11258550" y="2032000"/>
          <p14:tracePt t="83492" x="11182350" y="2019300"/>
          <p14:tracePt t="83509" x="11169650" y="2019300"/>
          <p14:tracePt t="83752" x="11195050" y="2019300"/>
          <p14:tracePt t="83759" x="11271250" y="2019300"/>
          <p14:tracePt t="83767" x="11347450" y="2038350"/>
          <p14:tracePt t="83775" x="11430000" y="2051050"/>
          <p14:tracePt t="83792" x="11614150" y="2070100"/>
          <p14:tracePt t="83809" x="11785600" y="2095500"/>
          <p14:tracePt t="83826" x="11912600" y="2095500"/>
          <p14:tracePt t="83842" x="11976100" y="2095500"/>
          <p14:tracePt t="83859" x="11988800" y="2095500"/>
          <p14:tracePt t="83876" x="11995150" y="2095500"/>
          <p14:tracePt t="83911" x="11995150" y="2082800"/>
          <p14:tracePt t="83926" x="11995150" y="2076450"/>
          <p14:tracePt t="88483" x="11906250" y="2076450"/>
          <p14:tracePt t="88491" x="11722100" y="2051050"/>
          <p14:tracePt t="88498" x="11449050" y="2000250"/>
          <p14:tracePt t="88508" x="11087100" y="1924050"/>
          <p14:tracePt t="88525" x="10318750" y="1835150"/>
          <p14:tracePt t="88542" x="9563100" y="1714500"/>
          <p14:tracePt t="88559" x="8864600" y="1682750"/>
          <p14:tracePt t="88576" x="8242300" y="1682750"/>
          <p14:tracePt t="88592" x="7658100" y="1682750"/>
          <p14:tracePt t="88609" x="7410450" y="1682750"/>
          <p14:tracePt t="88625" x="7283450" y="1682750"/>
          <p14:tracePt t="88642" x="7232650" y="1701800"/>
          <p14:tracePt t="88659" x="7194550" y="1720850"/>
          <p14:tracePt t="88675" x="7175500" y="1746250"/>
          <p14:tracePt t="88692" x="7169150" y="1778000"/>
          <p14:tracePt t="88709" x="7169150" y="1809750"/>
          <p14:tracePt t="88725" x="7156450" y="1847850"/>
          <p14:tracePt t="88742" x="7112000" y="1911350"/>
          <p14:tracePt t="88758" x="7035800" y="1993900"/>
          <p14:tracePt t="88776" x="6946900" y="2057400"/>
          <p14:tracePt t="88792" x="6838950" y="2127250"/>
          <p14:tracePt t="88809" x="6731000" y="2203450"/>
          <p14:tracePt t="88825" x="6648450" y="2279650"/>
          <p14:tracePt t="88842" x="6515100" y="2425700"/>
          <p14:tracePt t="88859" x="6330950" y="2686050"/>
          <p14:tracePt t="88875" x="5994400" y="3168650"/>
          <p14:tracePt t="88892" x="5607050" y="3651250"/>
          <p14:tracePt t="88909" x="5276850" y="4108450"/>
          <p14:tracePt t="88925" x="4984750" y="4451350"/>
          <p14:tracePt t="88942" x="4794250" y="4616450"/>
          <p14:tracePt t="88959" x="4673600" y="4654550"/>
          <p14:tracePt t="88977" x="4540250" y="4648200"/>
          <p14:tracePt t="88992" x="4451350" y="4584700"/>
          <p14:tracePt t="89009" x="4387850" y="4476750"/>
          <p14:tracePt t="89025" x="4305300" y="4362450"/>
          <p14:tracePt t="89042" x="4197350" y="4254500"/>
          <p14:tracePt t="89059" x="4013200" y="4121150"/>
          <p14:tracePt t="89076" x="3810000" y="4025900"/>
          <p14:tracePt t="89092" x="3644900" y="3962400"/>
          <p14:tracePt t="89109" x="3536950" y="3937000"/>
          <p14:tracePt t="89126" x="3492500" y="3924300"/>
          <p14:tracePt t="89186" x="3511550" y="3911600"/>
          <p14:tracePt t="89197" x="3549650" y="3879850"/>
          <p14:tracePt t="89204" x="3619500" y="3822700"/>
          <p14:tracePt t="89212" x="3670300" y="3752850"/>
          <p14:tracePt t="89226" x="3784600" y="3454400"/>
          <p14:tracePt t="89242" x="3816350" y="3155950"/>
          <p14:tracePt t="89259" x="3803650" y="2927350"/>
          <p14:tracePt t="89276" x="3708400" y="2743200"/>
          <p14:tracePt t="89292" x="3575050" y="2622550"/>
          <p14:tracePt t="89309" x="3473450" y="2590800"/>
          <p14:tracePt t="89326" x="3422650" y="2590800"/>
          <p14:tracePt t="89342" x="3403600" y="2597150"/>
          <p14:tracePt t="89359" x="3403600" y="2616200"/>
          <p14:tracePt t="89376" x="3403600" y="2628900"/>
          <p14:tracePt t="89410" x="3403600" y="2635250"/>
          <p14:tracePt t="89426" x="3409950" y="2635250"/>
          <p14:tracePt t="89442" x="3416300" y="2635250"/>
          <p14:tracePt t="89459" x="3422650" y="2635250"/>
          <p14:tracePt t="89476" x="3429000" y="2628900"/>
          <p14:tracePt t="89492" x="3435350" y="2628900"/>
          <p14:tracePt t="89516" x="3441700" y="2628900"/>
          <p14:tracePt t="89526" x="3448050" y="2628900"/>
          <p14:tracePt t="89543" x="3460750" y="2628900"/>
          <p14:tracePt t="89559" x="3498850" y="2679700"/>
          <p14:tracePt t="89579" x="3524250" y="2768600"/>
          <p14:tracePt t="89593" x="3524250" y="2813050"/>
          <p14:tracePt t="89610" x="3524250" y="2857500"/>
          <p14:tracePt t="89626" x="3492500" y="2908300"/>
          <p14:tracePt t="89643" x="3467100" y="2946400"/>
          <p14:tracePt t="89660" x="3454400" y="2959100"/>
          <p14:tracePt t="89705" x="3454400" y="2971800"/>
          <p14:tracePt t="89716" x="3473450" y="2990850"/>
          <p14:tracePt t="89726" x="3498850" y="2990850"/>
          <p14:tracePt t="89743" x="3587750" y="3003550"/>
          <p14:tracePt t="89760" x="3727450" y="3022600"/>
          <p14:tracePt t="89776" x="3949700" y="3028950"/>
          <p14:tracePt t="89793" x="4064000" y="3048000"/>
          <p14:tracePt t="89809" x="4114800" y="3060700"/>
          <p14:tracePt t="89873" x="4095750" y="3060700"/>
          <p14:tracePt t="89883" x="4083050" y="3060700"/>
          <p14:tracePt t="89889" x="4070350" y="3060700"/>
          <p14:tracePt t="89899" x="4051300" y="3060700"/>
          <p14:tracePt t="89917" x="4038600" y="3060700"/>
          <p14:tracePt t="89927" x="4019550" y="3067050"/>
          <p14:tracePt t="89956" x="4019550" y="3073400"/>
          <p14:tracePt t="90514" x="3987800" y="3079750"/>
          <p14:tracePt t="90523" x="3943350" y="3098800"/>
          <p14:tracePt t="90530" x="3879850" y="3117850"/>
          <p14:tracePt t="90538" x="3829050" y="3130550"/>
          <p14:tracePt t="90555" x="3727450" y="3181350"/>
          <p14:tracePt t="90571" x="3651250" y="3194050"/>
          <p14:tracePt t="90590" x="3575050" y="3213100"/>
          <p14:tracePt t="90595" x="3556000" y="3219450"/>
          <p14:tracePt t="90605" x="3530600" y="3219450"/>
          <p14:tracePt t="90622" x="3486150" y="3219450"/>
          <p14:tracePt t="90638" x="3460750" y="3219450"/>
          <p14:tracePt t="90655" x="3454400" y="3219450"/>
          <p14:tracePt t="90739" x="3441700" y="3219450"/>
          <p14:tracePt t="90746" x="3435350" y="3219450"/>
          <p14:tracePt t="90755" x="3416300" y="3219450"/>
          <p14:tracePt t="90771" x="3403600" y="3219450"/>
          <p14:tracePt t="90788" x="3384550" y="3219450"/>
          <p14:tracePt t="90805" x="3365500" y="3219450"/>
          <p14:tracePt t="90822" x="3333750" y="3219450"/>
          <p14:tracePt t="90838" x="3270250" y="3219450"/>
          <p14:tracePt t="90855" x="3181350" y="3219450"/>
          <p14:tracePt t="90871" x="3079750" y="3251200"/>
          <p14:tracePt t="90888" x="3009900" y="3270250"/>
          <p14:tracePt t="90905" x="2990850" y="3270250"/>
          <p14:tracePt t="91066" x="2978150" y="3270250"/>
          <p14:tracePt t="91078" x="2959100" y="3270250"/>
          <p14:tracePt t="91082" x="2952750" y="3270250"/>
          <p14:tracePt t="91093" x="2933700" y="3270250"/>
          <p14:tracePt t="91105" x="2895600" y="3270250"/>
          <p14:tracePt t="91122" x="2844800" y="3270250"/>
          <p14:tracePt t="91138" x="2813050" y="3270250"/>
          <p14:tracePt t="91155" x="2794000" y="3270250"/>
          <p14:tracePt t="91172" x="2781300" y="3276600"/>
          <p14:tracePt t="91189" x="2768600" y="3276600"/>
          <p14:tracePt t="91205" x="2768600" y="3282950"/>
          <p14:tracePt t="91531" x="2781300" y="3282950"/>
          <p14:tracePt t="91546" x="2794000" y="3282950"/>
          <p14:tracePt t="91555" x="2800350" y="3282950"/>
          <p14:tracePt t="91562" x="2806700" y="3282950"/>
          <p14:tracePt t="91571" x="2813050" y="3282950"/>
          <p14:tracePt t="91588" x="2825750" y="3276600"/>
          <p14:tracePt t="91595" x="2838450" y="3270250"/>
          <p14:tracePt t="91622" x="2870200" y="3270250"/>
          <p14:tracePt t="91638" x="2952750" y="3270250"/>
          <p14:tracePt t="91655" x="3092450" y="3270250"/>
          <p14:tracePt t="91672" x="3263900" y="3282950"/>
          <p14:tracePt t="91688" x="3435350" y="3295650"/>
          <p14:tracePt t="91707" x="3587750" y="3314700"/>
          <p14:tracePt t="91721" x="3600450" y="3314700"/>
          <p14:tracePt t="91836" x="3606800" y="3314700"/>
          <p14:tracePt t="91950" x="3613150" y="3314700"/>
          <p14:tracePt t="91961" x="3619500" y="3314700"/>
          <p14:tracePt t="91967" x="3632200" y="3314700"/>
          <p14:tracePt t="91974" x="3651250" y="3314700"/>
          <p14:tracePt t="91989" x="3695700" y="3314700"/>
          <p14:tracePt t="92005" x="3752850" y="3314700"/>
          <p14:tracePt t="92022" x="3816350" y="3314700"/>
          <p14:tracePt t="92038" x="3854450" y="3314700"/>
          <p14:tracePt t="92055" x="3917950" y="3314700"/>
          <p14:tracePt t="92072" x="3962400" y="3314700"/>
          <p14:tracePt t="92089" x="3968750" y="3314700"/>
          <p14:tracePt t="92105" x="3975100" y="3314700"/>
          <p14:tracePt t="95815" x="3987800" y="3314700"/>
          <p14:tracePt t="95822" x="4032250" y="3314700"/>
          <p14:tracePt t="95832" x="4083050" y="3327400"/>
          <p14:tracePt t="95841" x="4114800" y="3333750"/>
          <p14:tracePt t="95858" x="4171950" y="3333750"/>
          <p14:tracePt t="95874" x="4203700" y="3340100"/>
          <p14:tracePt t="95893" x="4229100" y="3346450"/>
          <p14:tracePt t="96113" x="4241800" y="3346450"/>
          <p14:tracePt t="96127" x="4248150" y="3346450"/>
          <p14:tracePt t="96150" x="4248150" y="3333750"/>
          <p14:tracePt t="96175" x="4248150" y="3321050"/>
          <p14:tracePt t="96182" x="4248150" y="3314700"/>
          <p14:tracePt t="96192" x="4248150" y="3308350"/>
          <p14:tracePt t="96204" x="4235450" y="3289300"/>
          <p14:tracePt t="96220" x="4222750" y="3270250"/>
          <p14:tracePt t="96237" x="4197350" y="3251200"/>
          <p14:tracePt t="96254" x="4191000" y="3244850"/>
          <p14:tracePt t="96270" x="4184650" y="3238500"/>
          <p14:tracePt t="96287" x="4178300" y="3238500"/>
          <p14:tracePt t="102719" x="4171950" y="3232150"/>
          <p14:tracePt t="104210" x="4140200" y="3232150"/>
          <p14:tracePt t="104219" x="4089400" y="3232150"/>
          <p14:tracePt t="104227" x="4025900" y="3232150"/>
          <p14:tracePt t="104235" x="3962400" y="3232150"/>
          <p14:tracePt t="104251" x="3835400" y="3232150"/>
          <p14:tracePt t="104268" x="3708400" y="3232150"/>
          <p14:tracePt t="104285" x="3600450" y="3232150"/>
          <p14:tracePt t="104301" x="3543300" y="3232150"/>
          <p14:tracePt t="104318" x="3517900" y="3232150"/>
          <p14:tracePt t="104353" x="3511550" y="3232150"/>
          <p14:tracePt t="104370" x="3505200" y="3232150"/>
          <p14:tracePt t="104386" x="3486150" y="3225800"/>
          <p14:tracePt t="104402" x="3460750" y="3219450"/>
          <p14:tracePt t="104418" x="3422650" y="3219450"/>
          <p14:tracePt t="104435" x="3378200" y="3206750"/>
          <p14:tracePt t="104452" x="3359150" y="3200400"/>
          <p14:tracePt t="104468" x="3340100" y="3200400"/>
          <p14:tracePt t="104485" x="3333750" y="3200400"/>
          <p14:tracePt t="104502" x="3327400" y="3200400"/>
          <p14:tracePt t="104523" x="3321050" y="3194050"/>
          <p14:tracePt t="109605" x="3302000" y="3194050"/>
          <p14:tracePt t="109612" x="3295650" y="3194050"/>
          <p14:tracePt t="109620" x="3270250" y="3194050"/>
          <p14:tracePt t="109636" x="3225800" y="3194050"/>
          <p14:tracePt t="109652" x="3168650" y="3206750"/>
          <p14:tracePt t="109669" x="3105150" y="3213100"/>
          <p14:tracePt t="109685" x="3035300" y="3225800"/>
          <p14:tracePt t="109703" x="2978150" y="3244850"/>
          <p14:tracePt t="109719" x="2959100" y="3263900"/>
          <p14:tracePt t="109736" x="2952750" y="3270250"/>
          <p14:tracePt t="109752" x="2946400" y="3276600"/>
          <p14:tracePt t="109835" x="2946400" y="3289300"/>
          <p14:tracePt t="109843" x="2940050" y="3289300"/>
          <p14:tracePt t="111230" x="2946400" y="3295650"/>
          <p14:tracePt t="111235" x="2952750" y="3295650"/>
          <p14:tracePt t="111245" x="2971800" y="3295650"/>
          <p14:tracePt t="111254" x="2997200" y="3295650"/>
          <p14:tracePt t="111271" x="3035300" y="3295650"/>
          <p14:tracePt t="111288" x="3086100" y="3295650"/>
          <p14:tracePt t="111304" x="3117850" y="3295650"/>
          <p14:tracePt t="111321" x="3143250" y="3295650"/>
          <p14:tracePt t="111338" x="3175000" y="3289300"/>
          <p14:tracePt t="111354" x="3194050" y="3289300"/>
          <p14:tracePt t="111371" x="3200400" y="3289300"/>
          <p14:tracePt t="111387" x="3206750" y="3289300"/>
          <p14:tracePt t="111404" x="3219450" y="3289300"/>
          <p14:tracePt t="111421" x="3244850" y="3289300"/>
          <p14:tracePt t="111437" x="3276600" y="3289300"/>
          <p14:tracePt t="111454" x="3340100" y="3289300"/>
          <p14:tracePt t="111471" x="3429000" y="3282950"/>
          <p14:tracePt t="111488" x="3517900" y="3263900"/>
          <p14:tracePt t="111504" x="3587750" y="3257550"/>
          <p14:tracePt t="111521" x="3638550" y="3251200"/>
          <p14:tracePt t="111538" x="3670300" y="3244850"/>
          <p14:tracePt t="111554" x="3683000" y="3244850"/>
          <p14:tracePt t="111588" x="3689350" y="3244850"/>
          <p14:tracePt t="111606" x="3708400" y="3244850"/>
          <p14:tracePt t="111621" x="3727450" y="3244850"/>
          <p14:tracePt t="111638" x="3765550" y="3244850"/>
          <p14:tracePt t="111654" x="3841750" y="3232150"/>
          <p14:tracePt t="111671" x="3898900" y="3225800"/>
          <p14:tracePt t="111688" x="3956050" y="3213100"/>
          <p14:tracePt t="111705" x="3981450" y="3213100"/>
          <p14:tracePt t="111721" x="3994150" y="3213100"/>
          <p14:tracePt t="111741" x="4019550" y="3213100"/>
          <p14:tracePt t="111754" x="4032250" y="3213100"/>
          <p14:tracePt t="111771" x="4038600" y="3213100"/>
          <p14:tracePt t="111788" x="4051300" y="3213100"/>
          <p14:tracePt t="111805" x="4057650" y="3213100"/>
          <p14:tracePt t="111821" x="4076700" y="3213100"/>
          <p14:tracePt t="111854" x="4083050" y="3213100"/>
          <p14:tracePt t="111871" x="4095750" y="3213100"/>
          <p14:tracePt t="111888" x="4108450" y="3213100"/>
          <p14:tracePt t="111904" x="4127500" y="3213100"/>
          <p14:tracePt t="111921" x="4146550" y="3213100"/>
          <p14:tracePt t="111939" x="4159250" y="3213100"/>
          <p14:tracePt t="111955" x="4197350" y="3213100"/>
          <p14:tracePt t="111972" x="4216400" y="3213100"/>
          <p14:tracePt t="111988" x="4254500" y="3213100"/>
          <p14:tracePt t="112005" x="4267200" y="3213100"/>
          <p14:tracePt t="112111" x="4273550" y="3213100"/>
          <p14:tracePt t="112117" x="4279900" y="3213100"/>
          <p14:tracePt t="112128" x="4292600" y="3213100"/>
          <p14:tracePt t="112138" x="4311650" y="3213100"/>
          <p14:tracePt t="112155" x="4343400" y="3219450"/>
          <p14:tracePt t="112172" x="4362450" y="3219450"/>
          <p14:tracePt t="112188" x="4368800" y="3219450"/>
          <p14:tracePt t="112236" x="4381500" y="3219450"/>
          <p14:tracePt t="112244" x="4387850" y="3219450"/>
          <p14:tracePt t="112255" x="4394200" y="3219450"/>
          <p14:tracePt t="112272" x="4413250" y="3219450"/>
          <p14:tracePt t="112289" x="4438650" y="3219450"/>
          <p14:tracePt t="112305" x="4445000" y="3219450"/>
          <p14:tracePt t="112322" x="4451350" y="3219450"/>
          <p14:tracePt t="117054" x="4464050" y="3219450"/>
          <p14:tracePt t="117063" x="4476750" y="3206750"/>
          <p14:tracePt t="117070" x="4495800" y="3187700"/>
          <p14:tracePt t="117079" x="4514850" y="3149600"/>
          <p14:tracePt t="117095" x="4527550" y="3130550"/>
          <p14:tracePt t="117112" x="4533900" y="3111500"/>
          <p14:tracePt t="117119" x="4533900" y="3098800"/>
          <p14:tracePt t="117264" x="4533900" y="3092450"/>
          <p14:tracePt t="117286" x="4533900" y="3086100"/>
          <p14:tracePt t="117303" x="4533900" y="3079750"/>
          <p14:tracePt t="117560" x="4546600" y="3073400"/>
          <p14:tracePt t="117566" x="4597400" y="3073400"/>
          <p14:tracePt t="117577" x="4718050" y="3041650"/>
          <p14:tracePt t="117587" x="4826000" y="3028950"/>
          <p14:tracePt t="117603" x="4991100" y="2914650"/>
          <p14:tracePt t="117620" x="5143500" y="2787650"/>
          <p14:tracePt t="117629" x="5245100" y="2724150"/>
          <p14:tracePt t="117639" x="5461000" y="2571750"/>
          <p14:tracePt t="117653" x="5778500" y="2400300"/>
          <p14:tracePt t="117670" x="6064250" y="2254250"/>
          <p14:tracePt t="117687" x="6242050" y="2165350"/>
          <p14:tracePt t="117704" x="6330950" y="2114550"/>
          <p14:tracePt t="117720" x="6407150" y="2076450"/>
          <p14:tracePt t="117737" x="6438900" y="2070100"/>
          <p14:tracePt t="117754" x="6451600" y="2057400"/>
          <p14:tracePt t="117770" x="6457950" y="2057400"/>
          <p14:tracePt t="117787" x="6483350" y="2057400"/>
          <p14:tracePt t="117804" x="6540500" y="2057400"/>
          <p14:tracePt t="117822" x="6667500" y="2057400"/>
          <p14:tracePt t="117838" x="7054850" y="2057400"/>
          <p14:tracePt t="117854" x="7550150" y="2057400"/>
          <p14:tracePt t="117870" x="8058150" y="2019300"/>
          <p14:tracePt t="117887" x="8540750" y="1930400"/>
          <p14:tracePt t="117904" x="8953500" y="1803400"/>
          <p14:tracePt t="117920" x="9277350" y="1714500"/>
          <p14:tracePt t="117937" x="9493250" y="1670050"/>
          <p14:tracePt t="117954" x="9702800" y="1644650"/>
          <p14:tracePt t="117971" x="9906000" y="1644650"/>
          <p14:tracePt t="117987" x="10071100" y="1644650"/>
          <p14:tracePt t="118004" x="10210800" y="1644650"/>
          <p14:tracePt t="118021" x="10318750" y="1651000"/>
          <p14:tracePt t="118039" x="10490200" y="1708150"/>
          <p14:tracePt t="118054" x="10534650" y="1733550"/>
          <p14:tracePt t="118071" x="10661650" y="1765300"/>
          <p14:tracePt t="118087" x="10699750" y="1765300"/>
          <p14:tracePt t="118104" x="10750550" y="1765300"/>
          <p14:tracePt t="118121" x="10775950" y="1765300"/>
          <p14:tracePt t="118137" x="10788650" y="1765300"/>
          <p14:tracePt t="118167" x="10795000" y="1765300"/>
          <p14:tracePt t="118233" x="10801350" y="1765300"/>
          <p14:tracePt t="118242" x="10814050" y="1771650"/>
          <p14:tracePt t="118249" x="10826750" y="1784350"/>
          <p14:tracePt t="118255" x="10845800" y="1803400"/>
          <p14:tracePt t="118271" x="10877550" y="1866900"/>
          <p14:tracePt t="118287" x="10915650" y="1949450"/>
          <p14:tracePt t="118304" x="10941050" y="2012950"/>
          <p14:tracePt t="118338" x="10941050" y="2032000"/>
          <p14:tracePt t="118371" x="10922000" y="2032000"/>
          <p14:tracePt t="118388" x="10902950" y="2006600"/>
          <p14:tracePt t="118404" x="10871200" y="1981200"/>
          <p14:tracePt t="118422" x="10852150" y="1962150"/>
          <p14:tracePt t="118437" x="10820400" y="1943100"/>
          <p14:tracePt t="118454" x="10782300" y="1936750"/>
          <p14:tracePt t="118471" x="10775950" y="1936750"/>
          <p14:tracePt t="118690" x="10769600" y="1936750"/>
          <p14:tracePt t="118697" x="10750550" y="1936750"/>
          <p14:tracePt t="118706" x="10737850" y="1936750"/>
          <p14:tracePt t="118721" x="10712450" y="1936750"/>
          <p14:tracePt t="118738" x="10687050" y="1943100"/>
          <p14:tracePt t="118754" x="10604500" y="1962150"/>
          <p14:tracePt t="118771" x="10509250" y="2000250"/>
          <p14:tracePt t="118788" x="10375900" y="2051050"/>
          <p14:tracePt t="118804" x="10274300" y="2101850"/>
          <p14:tracePt t="118822" x="10160000" y="2178050"/>
          <p14:tracePt t="118838" x="10121900" y="2203450"/>
          <p14:tracePt t="118855" x="10115550" y="2209800"/>
          <p14:tracePt t="118871" x="10102850" y="2216150"/>
          <p14:tracePt t="118888" x="10096500" y="2216150"/>
          <p14:tracePt t="118905" x="10090150" y="2216150"/>
          <p14:tracePt t="118978" x="10083800" y="2216150"/>
          <p14:tracePt t="118986" x="10071100" y="2216150"/>
          <p14:tracePt t="118995" x="10058400" y="2216150"/>
          <p14:tracePt t="119005" x="10045700" y="2216150"/>
          <p14:tracePt t="119022" x="9988550" y="2241550"/>
          <p14:tracePt t="119038" x="9963150" y="2247900"/>
          <p14:tracePt t="119055" x="9963150" y="2254250"/>
          <p14:tracePt t="119130" x="9963150" y="2241550"/>
          <p14:tracePt t="119138" x="9963150" y="2235200"/>
          <p14:tracePt t="119154" x="9963150" y="2228850"/>
          <p14:tracePt t="119166" x="9963150" y="2222500"/>
          <p14:tracePt t="119177" x="9963150" y="2216150"/>
          <p14:tracePt t="119193" x="9963150" y="2209800"/>
          <p14:tracePt t="119210" x="9963150" y="2203450"/>
          <p14:tracePt t="119368" x="9956800" y="2190750"/>
          <p14:tracePt t="119380" x="9950450" y="2184400"/>
          <p14:tracePt t="119382" x="9944100" y="2184400"/>
          <p14:tracePt t="119395" x="9931400" y="2184400"/>
          <p14:tracePt t="119405" x="9912350" y="2178050"/>
          <p14:tracePt t="119422" x="9861550" y="2171700"/>
          <p14:tracePt t="119438" x="9836150" y="2171700"/>
          <p14:tracePt t="119455" x="9823450" y="2171700"/>
          <p14:tracePt t="119472" x="9798050" y="2171700"/>
          <p14:tracePt t="119488" x="9772650" y="2171700"/>
          <p14:tracePt t="119505" x="9753600" y="2171700"/>
          <p14:tracePt t="119522" x="9747250" y="2171700"/>
          <p14:tracePt t="119538" x="9740900" y="2171700"/>
          <p14:tracePt t="119572" x="9734550" y="2171700"/>
          <p14:tracePt t="119978" x="9728200" y="2171700"/>
          <p14:tracePt t="119986" x="9702800" y="2171700"/>
          <p14:tracePt t="119995" x="9677400" y="2171700"/>
          <p14:tracePt t="120002" x="9639300" y="2171700"/>
          <p14:tracePt t="120019" x="9563100" y="2171700"/>
          <p14:tracePt t="120036" x="9442450" y="2171700"/>
          <p14:tracePt t="120052" x="9283700" y="2171700"/>
          <p14:tracePt t="120069" x="9074150" y="2171700"/>
          <p14:tracePt t="120086" x="8794750" y="2171700"/>
          <p14:tracePt t="120102" x="8299450" y="2203450"/>
          <p14:tracePt t="120119" x="8045450" y="2203450"/>
          <p14:tracePt t="120135" x="7886700" y="2203450"/>
          <p14:tracePt t="120152" x="7778750" y="2203450"/>
          <p14:tracePt t="120169" x="7715250" y="2203450"/>
          <p14:tracePt t="120185" x="7645400" y="2203450"/>
          <p14:tracePt t="120202" x="7581900" y="2203450"/>
          <p14:tracePt t="120219" x="7499350" y="2203450"/>
          <p14:tracePt t="120235" x="7410450" y="2203450"/>
          <p14:tracePt t="120253" x="7321550" y="2203450"/>
          <p14:tracePt t="120269" x="7226300" y="2203450"/>
          <p14:tracePt t="120286" x="7143750" y="2203450"/>
          <p14:tracePt t="120302" x="6940550" y="2203450"/>
          <p14:tracePt t="120319" x="6781800" y="2203450"/>
          <p14:tracePt t="120336" x="6623050" y="2203450"/>
          <p14:tracePt t="120352" x="6534150" y="2203450"/>
          <p14:tracePt t="120369" x="6438900" y="2203450"/>
          <p14:tracePt t="120386" x="6375400" y="2203450"/>
          <p14:tracePt t="120402" x="6280150" y="2203450"/>
          <p14:tracePt t="120419" x="6140450" y="2203450"/>
          <p14:tracePt t="120436" x="6000750" y="2203450"/>
          <p14:tracePt t="120452" x="5854700" y="2203450"/>
          <p14:tracePt t="120469" x="5727700" y="2203450"/>
          <p14:tracePt t="120486" x="5651500" y="2209800"/>
          <p14:tracePt t="120503" x="5594350" y="2216150"/>
          <p14:tracePt t="120519" x="5575300" y="2228850"/>
          <p14:tracePt t="120552" x="5562600" y="2228850"/>
          <p14:tracePt t="120569" x="5543550" y="2228850"/>
          <p14:tracePt t="120586" x="5524500" y="2235200"/>
          <p14:tracePt t="120619" x="5511800" y="2235200"/>
          <p14:tracePt t="120626" x="5505450" y="2235200"/>
          <p14:tracePt t="120636" x="5499100" y="2241550"/>
          <p14:tracePt t="120653" x="5492750" y="2241550"/>
          <p14:tracePt t="120670" x="5480050" y="2241550"/>
          <p14:tracePt t="120686" x="5473700" y="2241550"/>
          <p14:tracePt t="120703" x="5467350" y="2241550"/>
          <p14:tracePt t="120719" x="5454650" y="2241550"/>
          <p14:tracePt t="120865" x="5467350" y="2241550"/>
          <p14:tracePt t="120875" x="5499100" y="2241550"/>
          <p14:tracePt t="120880" x="5530850" y="2241550"/>
          <p14:tracePt t="120891" x="5575300" y="2241550"/>
          <p14:tracePt t="120903" x="5683250" y="2241550"/>
          <p14:tracePt t="120920" x="5816600" y="2241550"/>
          <p14:tracePt t="120936" x="5975350" y="2241550"/>
          <p14:tracePt t="120953" x="6146800" y="2241550"/>
          <p14:tracePt t="120969" x="6311900" y="2241550"/>
          <p14:tracePt t="120986" x="6451600" y="2241550"/>
          <p14:tracePt t="121003" x="6591300" y="2241550"/>
          <p14:tracePt t="121020" x="6686550" y="2241550"/>
          <p14:tracePt t="121036" x="6743700" y="2241550"/>
          <p14:tracePt t="121053" x="6769100" y="2241550"/>
          <p14:tracePt t="121070" x="6781800" y="2241550"/>
          <p14:tracePt t="121086" x="6800850" y="2241550"/>
          <p14:tracePt t="121103" x="6819900" y="2241550"/>
          <p14:tracePt t="121120" x="6845300" y="2241550"/>
          <p14:tracePt t="121137" x="6908800" y="2241550"/>
          <p14:tracePt t="121153" x="6972300" y="2241550"/>
          <p14:tracePt t="121170" x="7080250" y="2241550"/>
          <p14:tracePt t="121186" x="7207250" y="2241550"/>
          <p14:tracePt t="121203" x="7378700" y="2241550"/>
          <p14:tracePt t="121220" x="7543800" y="2241550"/>
          <p14:tracePt t="121236" x="7727950" y="2241550"/>
          <p14:tracePt t="121253" x="7854950" y="2241550"/>
          <p14:tracePt t="121270" x="7899400" y="2241550"/>
          <p14:tracePt t="121286" x="7905750" y="2241550"/>
          <p14:tracePt t="121353" x="7912100" y="2241550"/>
          <p14:tracePt t="121360" x="7918450" y="2241550"/>
          <p14:tracePt t="121370" x="7931150" y="2241550"/>
          <p14:tracePt t="121386" x="7950200" y="2241550"/>
          <p14:tracePt t="121404" x="7975600" y="2241550"/>
          <p14:tracePt t="121420" x="8001000" y="2241550"/>
          <p14:tracePt t="121437" x="8020050" y="2228850"/>
          <p14:tracePt t="121453" x="8026400" y="2228850"/>
          <p14:tracePt t="121470" x="8032750" y="2228850"/>
          <p14:tracePt t="121488" x="8051800" y="2216150"/>
          <p14:tracePt t="121503" x="8058150" y="2216150"/>
          <p14:tracePt t="121520" x="8096250" y="2203450"/>
          <p14:tracePt t="121537" x="8134350" y="2197100"/>
          <p14:tracePt t="121553" x="8185150" y="2197100"/>
          <p14:tracePt t="121570" x="8223250" y="2197100"/>
          <p14:tracePt t="121587" x="8274050" y="2197100"/>
          <p14:tracePt t="121604" x="8299450" y="2197100"/>
          <p14:tracePt t="121995" x="8305800" y="2197100"/>
          <p14:tracePt t="122163" x="8312150" y="2190750"/>
          <p14:tracePt t="122169" x="8331200" y="2184400"/>
          <p14:tracePt t="122177" x="8343900" y="2184400"/>
          <p14:tracePt t="122187" x="8369300" y="2171700"/>
          <p14:tracePt t="122204" x="8407400" y="2165350"/>
          <p14:tracePt t="122220" x="8451850" y="2159000"/>
          <p14:tracePt t="122237" x="8477250" y="2146300"/>
          <p14:tracePt t="122254" x="8502650" y="2139950"/>
          <p14:tracePt t="122445" x="8509000" y="2133600"/>
          <p14:tracePt t="123700" x="8502650" y="2133600"/>
          <p14:tracePt t="123826" x="8509000" y="2133600"/>
          <p14:tracePt t="123836" x="8553450" y="2139950"/>
          <p14:tracePt t="123841" x="8578850" y="2146300"/>
          <p14:tracePt t="123851" x="8623300" y="2152650"/>
          <p14:tracePt t="123863" x="8686800" y="2165350"/>
          <p14:tracePt t="123879" x="8807450" y="2178050"/>
          <p14:tracePt t="123898" x="9036050" y="2178050"/>
          <p14:tracePt t="123913" x="9207500" y="2178050"/>
          <p14:tracePt t="123929" x="9404350" y="2178050"/>
          <p14:tracePt t="123946" x="9620250" y="2171700"/>
          <p14:tracePt t="123963" x="9817100" y="2139950"/>
          <p14:tracePt t="123979" x="9982200" y="2127250"/>
          <p14:tracePt t="123996" x="10077450" y="2101850"/>
          <p14:tracePt t="124013" x="10121900" y="2095500"/>
          <p14:tracePt t="124029" x="10147300" y="2095500"/>
          <p14:tracePt t="124046" x="10166350" y="2089150"/>
          <p14:tracePt t="124063" x="10185400" y="2082800"/>
          <p14:tracePt t="124080" x="10204450" y="2076450"/>
          <p14:tracePt t="124096" x="10217150" y="2063750"/>
          <p14:tracePt t="124113" x="10223500" y="2057400"/>
          <p14:tracePt t="124130" x="10236200" y="2057400"/>
          <p14:tracePt t="124162" x="10242550" y="2057400"/>
          <p14:tracePt t="124220" x="10248900" y="2057400"/>
          <p14:tracePt t="124244" x="10261600" y="2057400"/>
          <p14:tracePt t="124630" x="10267950" y="2063750"/>
          <p14:tracePt t="124637" x="10267950" y="2070100"/>
          <p14:tracePt t="124645" x="10267950" y="2095500"/>
          <p14:tracePt t="124657" x="10267950" y="2159000"/>
          <p14:tracePt t="124673" x="10267950" y="2235200"/>
          <p14:tracePt t="124690" x="10267950" y="2305050"/>
          <p14:tracePt t="124706" x="10267950" y="2349500"/>
          <p14:tracePt t="124723" x="10255250" y="2393950"/>
          <p14:tracePt t="124740" x="10210800" y="2457450"/>
          <p14:tracePt t="124757" x="10153650" y="2533650"/>
          <p14:tracePt t="124773" x="10096500" y="2609850"/>
          <p14:tracePt t="124790" x="10045700" y="2692400"/>
          <p14:tracePt t="124807" x="10007600" y="2774950"/>
          <p14:tracePt t="124823" x="9969500" y="2870200"/>
          <p14:tracePt t="124841" x="9918700" y="2990850"/>
          <p14:tracePt t="124857" x="9829800" y="3162300"/>
          <p14:tracePt t="124873" x="9753600" y="3289300"/>
          <p14:tracePt t="124890" x="9715500" y="3346450"/>
          <p14:tracePt t="124907" x="9709150" y="3359150"/>
          <p14:tracePt t="124923" x="9709150" y="3365500"/>
          <p14:tracePt t="124940" x="9702800" y="3371850"/>
          <p14:tracePt t="124957" x="9690100" y="3371850"/>
          <p14:tracePt t="124973" x="9671050" y="3371850"/>
          <p14:tracePt t="124990" x="9639300" y="3371850"/>
          <p14:tracePt t="125007" x="9588500" y="3371850"/>
          <p14:tracePt t="125023" x="9537700" y="3371850"/>
          <p14:tracePt t="125041" x="9480550" y="3371850"/>
          <p14:tracePt t="125057" x="9372600" y="3371850"/>
          <p14:tracePt t="125074" x="9290050" y="3352800"/>
          <p14:tracePt t="125090" x="9245600" y="3340100"/>
          <p14:tracePt t="125107" x="9194800" y="3321050"/>
          <p14:tracePt t="125123" x="9188450" y="3314700"/>
          <p14:tracePt t="125164" x="9182100" y="3314700"/>
          <p14:tracePt t="125180" x="9163050" y="3314700"/>
          <p14:tracePt t="125185" x="9163050" y="3308350"/>
          <p14:tracePt t="125197" x="9156700" y="3308350"/>
          <p14:tracePt t="125207" x="9137650" y="3295650"/>
          <p14:tracePt t="125224" x="9112250" y="3295650"/>
          <p14:tracePt t="125242" x="9086850" y="3295650"/>
          <p14:tracePt t="125257" x="9061450" y="3295650"/>
          <p14:tracePt t="125314" x="9055100" y="3295650"/>
          <p14:tracePt t="125330" x="9061450" y="3289300"/>
          <p14:tracePt t="125338" x="9093200" y="3282950"/>
          <p14:tracePt t="125347" x="9137650" y="3263900"/>
          <p14:tracePt t="125357" x="9207500" y="3257550"/>
          <p14:tracePt t="125374" x="9347200" y="3244850"/>
          <p14:tracePt t="125390" x="9505950" y="3213100"/>
          <p14:tracePt t="125407" x="9664700" y="3200400"/>
          <p14:tracePt t="125424" x="9785350" y="3181350"/>
          <p14:tracePt t="125440" x="9848850" y="3168650"/>
          <p14:tracePt t="125457" x="9855200" y="3168650"/>
          <p14:tracePt t="126485" x="9861550" y="3162300"/>
          <p14:tracePt t="126495" x="9842500" y="3149600"/>
          <p14:tracePt t="126503" x="9823450" y="3143250"/>
          <p14:tracePt t="126509" x="9785350" y="3117850"/>
          <p14:tracePt t="126526" x="9715500" y="3098800"/>
          <p14:tracePt t="126543" x="9645650" y="3079750"/>
          <p14:tracePt t="126559" x="9563100" y="3054350"/>
          <p14:tracePt t="126576" x="9499600" y="3028950"/>
          <p14:tracePt t="126593" x="9474200" y="3009900"/>
          <p14:tracePt t="126837" x="9467850" y="3003550"/>
          <p14:tracePt t="126845" x="9467850" y="2990850"/>
          <p14:tracePt t="126854" x="9467850" y="2978150"/>
          <p14:tracePt t="126861" x="9461500" y="2965450"/>
          <p14:tracePt t="126878" x="9442450" y="2940050"/>
          <p14:tracePt t="126894" x="9417050" y="2901950"/>
          <p14:tracePt t="126911" x="9385300" y="2863850"/>
          <p14:tracePt t="126928" x="9296400" y="2813050"/>
          <p14:tracePt t="126944" x="9175750" y="2755900"/>
          <p14:tracePt t="126961" x="8966200" y="2673350"/>
          <p14:tracePt t="126978" x="8572500" y="2552700"/>
          <p14:tracePt t="126994" x="8388350" y="2520950"/>
          <p14:tracePt t="127011" x="8261350" y="2501900"/>
          <p14:tracePt t="127028" x="8197850" y="2495550"/>
          <p14:tracePt t="127044" x="8191500" y="2495550"/>
          <p14:tracePt t="127284" x="8185150" y="2489200"/>
          <p14:tracePt t="127349" x="8185150" y="2482850"/>
          <p14:tracePt t="127357" x="8185150" y="2476500"/>
          <p14:tracePt t="127364" x="8185150" y="2470150"/>
          <p14:tracePt t="127374" x="8185150" y="2463800"/>
          <p14:tracePt t="127391" x="8185150" y="2451100"/>
          <p14:tracePt t="127408" x="8197850" y="2419350"/>
          <p14:tracePt t="127424" x="8274050" y="2381250"/>
          <p14:tracePt t="127441" x="8356600" y="2343150"/>
          <p14:tracePt t="127458" x="8458200" y="2298700"/>
          <p14:tracePt t="127475" x="8470900" y="2286000"/>
          <p14:tracePt t="127491" x="8477250" y="2286000"/>
          <p14:tracePt t="127604" x="8470900" y="2292350"/>
          <p14:tracePt t="127614" x="8464550" y="2298700"/>
          <p14:tracePt t="127619" x="8458200" y="2311400"/>
          <p14:tracePt t="127631" x="8445500" y="2324100"/>
          <p14:tracePt t="127642" x="8432800" y="2330450"/>
          <p14:tracePt t="127658" x="8426450" y="2349500"/>
          <p14:tracePt t="127674" x="8426450" y="2374900"/>
          <p14:tracePt t="127692" x="8426450" y="2400300"/>
          <p14:tracePt t="127708" x="8420100" y="2419350"/>
          <p14:tracePt t="127725" x="8407400" y="2438400"/>
          <p14:tracePt t="127741" x="8407400" y="2457450"/>
          <p14:tracePt t="127758" x="8401050" y="2470150"/>
          <p14:tracePt t="127775" x="8401050" y="2476500"/>
          <p14:tracePt t="127819" x="8401050" y="2489200"/>
          <p14:tracePt t="127846" x="8401050" y="2495550"/>
          <p14:tracePt t="127966" x="8401050" y="2501900"/>
          <p14:tracePt t="127983" x="8401050" y="2514600"/>
          <p14:tracePt t="128000" x="8401050" y="2527300"/>
          <p14:tracePt t="128016" x="8401050" y="2546350"/>
          <p14:tracePt t="128023" x="8407400" y="2552700"/>
          <p14:tracePt t="128032" x="8413750" y="2559050"/>
          <p14:tracePt t="128043" x="8420100" y="2578100"/>
          <p14:tracePt t="128058" x="8439150" y="2597150"/>
          <p14:tracePt t="128075" x="8439150" y="2603500"/>
          <p14:tracePt t="128108" x="8445500" y="2603500"/>
          <p14:tracePt t="128344" x="8451850" y="2603500"/>
          <p14:tracePt t="128357" x="8458200" y="2597150"/>
          <p14:tracePt t="128374" x="8458200" y="2590800"/>
          <p14:tracePt t="128379" x="8458200" y="2578100"/>
          <p14:tracePt t="128398" x="8458200" y="2571750"/>
          <p14:tracePt t="128888" x="8464550" y="2565400"/>
          <p14:tracePt t="128894" x="8470900" y="2565400"/>
          <p14:tracePt t="128903" x="8477250" y="2565400"/>
          <p14:tracePt t="128912" x="8483600" y="2559050"/>
          <p14:tracePt t="128929" x="8496300" y="2546350"/>
          <p14:tracePt t="128946" x="8521700" y="2527300"/>
          <p14:tracePt t="128962" x="8528050" y="2520950"/>
          <p14:tracePt t="134000" x="8559800" y="2520950"/>
          <p14:tracePt t="134006" x="8629650" y="2520950"/>
          <p14:tracePt t="134015" x="8705850" y="2520950"/>
          <p14:tracePt t="134024" x="8769350" y="2520950"/>
          <p14:tracePt t="134041" x="8902700" y="2565400"/>
          <p14:tracePt t="134058" x="9023350" y="2679700"/>
          <p14:tracePt t="134074" x="9124950" y="2838450"/>
          <p14:tracePt t="134091" x="9277350" y="2997200"/>
          <p14:tracePt t="134108" x="9410700" y="3136900"/>
          <p14:tracePt t="134125" x="9512300" y="3206750"/>
          <p14:tracePt t="134131" x="9575800" y="3238500"/>
          <p14:tracePt t="134141" x="9645650" y="3257550"/>
          <p14:tracePt t="134158" x="9690100" y="3263900"/>
          <p14:tracePt t="134174" x="9728200" y="3263900"/>
          <p14:tracePt t="134191" x="9753600" y="3263900"/>
          <p14:tracePt t="134208" x="9779000" y="3244850"/>
          <p14:tracePt t="134225" x="9798050" y="3232150"/>
          <p14:tracePt t="134241" x="9804400" y="3225800"/>
          <p14:tracePt t="134286" x="9810750" y="3225800"/>
          <p14:tracePt t="134297" x="9829800" y="3244850"/>
          <p14:tracePt t="134308" x="9842500" y="3263900"/>
          <p14:tracePt t="134325" x="9855200" y="3295650"/>
          <p14:tracePt t="134341" x="9867900" y="3327400"/>
          <p14:tracePt t="134375" x="9867900" y="3333750"/>
          <p14:tracePt t="134391" x="9848850" y="3333750"/>
          <p14:tracePt t="134408" x="9791700" y="3333750"/>
          <p14:tracePt t="134425" x="9740900" y="3333750"/>
          <p14:tracePt t="134441" x="9671050" y="3327400"/>
          <p14:tracePt t="134458" x="9645650" y="3314700"/>
          <p14:tracePt t="134475" x="9620250" y="3308350"/>
          <p14:tracePt t="134492" x="9601200" y="3302000"/>
          <p14:tracePt t="134508" x="9575800" y="3295650"/>
          <p14:tracePt t="134525" x="9569450" y="3295650"/>
          <p14:tracePt t="134542" x="9556750" y="3289300"/>
          <p14:tracePt t="134558" x="9550400" y="3289300"/>
          <p14:tracePt t="134575" x="9531350" y="3289300"/>
          <p14:tracePt t="134609" x="9525000" y="3289300"/>
          <p14:tracePt t="134625" x="9518650" y="3289300"/>
          <p14:tracePt t="134959" x="9505950" y="3289300"/>
          <p14:tracePt t="134969" x="9474200" y="3295650"/>
          <p14:tracePt t="134974" x="9429750" y="3302000"/>
          <p14:tracePt t="134983" x="9366250" y="3302000"/>
          <p14:tracePt t="134999" x="9226550" y="3327400"/>
          <p14:tracePt t="135016" x="9144000" y="3333750"/>
          <p14:tracePt t="135032" x="9086850" y="3333750"/>
          <p14:tracePt t="135049" x="9042400" y="3333750"/>
          <p14:tracePt t="135066" x="8978900" y="3333750"/>
          <p14:tracePt t="135083" x="8928100" y="3321050"/>
          <p14:tracePt t="135099" x="8877300" y="3295650"/>
          <p14:tracePt t="135116" x="8851900" y="3289300"/>
          <p14:tracePt t="135133" x="8820150" y="3270250"/>
          <p14:tracePt t="135140" x="8807450" y="3263900"/>
          <p14:tracePt t="135152" x="8743950" y="3238500"/>
          <p14:tracePt t="135166" x="8712200" y="3225800"/>
          <p14:tracePt t="135183" x="8667750" y="3194050"/>
          <p14:tracePt t="135199" x="8616950" y="3162300"/>
          <p14:tracePt t="135216" x="8572500" y="3130550"/>
          <p14:tracePt t="135233" x="8547100" y="3086100"/>
          <p14:tracePt t="135249" x="8534400" y="3060700"/>
          <p14:tracePt t="135266" x="8534400" y="3016250"/>
          <p14:tracePt t="135283" x="8534400" y="2952750"/>
          <p14:tracePt t="135300" x="8534400" y="2895600"/>
          <p14:tracePt t="135316" x="8585200" y="2832100"/>
          <p14:tracePt t="135333" x="8680450" y="2768600"/>
          <p14:tracePt t="135349" x="8782050" y="2711450"/>
          <p14:tracePt t="135366" x="8991600" y="2647950"/>
          <p14:tracePt t="135383" x="9156700" y="2590800"/>
          <p14:tracePt t="135399" x="9309100" y="2552700"/>
          <p14:tracePt t="135416" x="9448800" y="2508250"/>
          <p14:tracePt t="135433" x="9569450" y="2482850"/>
          <p14:tracePt t="135450" x="9677400" y="2482850"/>
          <p14:tracePt t="135466" x="9785350" y="2489200"/>
          <p14:tracePt t="135483" x="9867900" y="2527300"/>
          <p14:tracePt t="135499" x="9931400" y="2578100"/>
          <p14:tracePt t="135516" x="10020300" y="2654300"/>
          <p14:tracePt t="135533" x="10077450" y="2711450"/>
          <p14:tracePt t="135550" x="10134600" y="2787650"/>
          <p14:tracePt t="135566" x="10140950" y="2813050"/>
          <p14:tracePt t="135583" x="10140950" y="2832100"/>
          <p14:tracePt t="135599" x="10140950" y="2863850"/>
          <p14:tracePt t="135616" x="10096500" y="2901950"/>
          <p14:tracePt t="135633" x="10045700" y="2927350"/>
          <p14:tracePt t="135650" x="9994900" y="2946400"/>
          <p14:tracePt t="135666" x="9950450" y="2965450"/>
          <p14:tracePt t="135683" x="9937750" y="2971800"/>
          <p14:tracePt t="135699" x="9931400" y="2971800"/>
          <p14:tracePt t="135768" x="9950450" y="2959100"/>
          <p14:tracePt t="135775" x="9975850" y="2952750"/>
          <p14:tracePt t="135784" x="10013950" y="2921000"/>
          <p14:tracePt t="135800" x="10179050" y="2832100"/>
          <p14:tracePt t="135817" x="10369550" y="2724150"/>
          <p14:tracePt t="135833" x="10636250" y="2571750"/>
          <p14:tracePt t="135850" x="10858500" y="2444750"/>
          <p14:tracePt t="135867" x="11023600" y="2349500"/>
          <p14:tracePt t="135884" x="11150600" y="2279650"/>
          <p14:tracePt t="135900" x="11214100" y="2235200"/>
          <p14:tracePt t="135917" x="11226800" y="2228850"/>
          <p14:tracePt t="135934" x="11233150" y="2228850"/>
          <p14:tracePt t="136394" x="11207750" y="2228850"/>
          <p14:tracePt t="136402" x="11176000" y="2228850"/>
          <p14:tracePt t="136411" x="11169650" y="2228850"/>
          <p14:tracePt t="136498" x="11176000" y="2228850"/>
          <p14:tracePt t="136507" x="11188700" y="2222500"/>
          <p14:tracePt t="136514" x="11201400" y="2209800"/>
          <p14:tracePt t="136522" x="11220450" y="2203450"/>
          <p14:tracePt t="136536" x="11258550" y="2184400"/>
          <p14:tracePt t="136552" x="11290300" y="2178050"/>
          <p14:tracePt t="136569" x="11328400" y="2165350"/>
          <p14:tracePt t="136586" x="11353800" y="2146300"/>
          <p14:tracePt t="136602" x="11366500" y="2139950"/>
          <p14:tracePt t="136746" x="11353800" y="2139950"/>
          <p14:tracePt t="136842" x="11347450" y="2139950"/>
          <p14:tracePt t="136850" x="11341100" y="2139950"/>
          <p14:tracePt t="136860" x="11328400" y="2139950"/>
          <p14:tracePt t="136870" x="11315700" y="2139950"/>
          <p14:tracePt t="136887" x="11277600" y="2139950"/>
          <p14:tracePt t="136902" x="11214100" y="2139950"/>
          <p14:tracePt t="136919" x="11182350" y="2139950"/>
          <p14:tracePt t="136936" x="11163300" y="2139950"/>
          <p14:tracePt t="136969" x="11156950" y="2139950"/>
          <p14:tracePt t="137808" x="11144250" y="2139950"/>
          <p14:tracePt t="137816" x="11137900" y="2139950"/>
          <p14:tracePt t="137824" x="11112500" y="2159000"/>
          <p14:tracePt t="137841" x="11106150" y="2159000"/>
          <p14:tracePt t="137855" x="11099800" y="2159000"/>
          <p14:tracePt t="137871" x="11074400" y="2178050"/>
          <p14:tracePt t="137888" x="11049000" y="2203450"/>
          <p14:tracePt t="137904" x="11004550" y="2286000"/>
          <p14:tracePt t="137921" x="10966450" y="2393950"/>
          <p14:tracePt t="137938" x="10890250" y="2495550"/>
          <p14:tracePt t="137955" x="10839450" y="2584450"/>
          <p14:tracePt t="137971" x="10744200" y="2660650"/>
          <p14:tracePt t="137988" x="10617200" y="2736850"/>
          <p14:tracePt t="138005" x="10439400" y="2825750"/>
          <p14:tracePt t="138021" x="10248900" y="2927350"/>
          <p14:tracePt t="138038" x="10077450" y="3003550"/>
          <p14:tracePt t="138055" x="9963150" y="3073400"/>
          <p14:tracePt t="138071" x="9893300" y="3111500"/>
          <p14:tracePt t="138155" x="9880600" y="3111500"/>
          <p14:tracePt t="138163" x="9867900" y="3111500"/>
          <p14:tracePt t="138171" x="9855200" y="3111500"/>
          <p14:tracePt t="138188" x="9798050" y="3111500"/>
          <p14:tracePt t="138205" x="9759950" y="3111500"/>
          <p14:tracePt t="138221" x="9715500" y="3111500"/>
          <p14:tracePt t="138239" x="9683750" y="3111500"/>
          <p14:tracePt t="138254" x="9664700" y="3111500"/>
          <p14:tracePt t="138271" x="9652000" y="3111500"/>
          <p14:tracePt t="138288" x="9639300" y="3111500"/>
          <p14:tracePt t="138305" x="9632950" y="3111500"/>
          <p14:tracePt t="138338" x="9626600" y="3111500"/>
          <p14:tracePt t="138355" x="9613900" y="3117850"/>
          <p14:tracePt t="138497" x="9607550" y="3117850"/>
          <p14:tracePt t="138512" x="9601200" y="3117850"/>
          <p14:tracePt t="138520" x="9588500" y="3124200"/>
          <p14:tracePt t="138529" x="9582150" y="3130550"/>
          <p14:tracePt t="138538" x="9563100" y="3136900"/>
          <p14:tracePt t="138555" x="9505950" y="3143250"/>
          <p14:tracePt t="138572" x="9417050" y="3143250"/>
          <p14:tracePt t="138588" x="9321800" y="3143250"/>
          <p14:tracePt t="138605" x="9239250" y="3143250"/>
          <p14:tracePt t="138622" x="9169400" y="3143250"/>
          <p14:tracePt t="138629" x="9150350" y="3143250"/>
          <p14:tracePt t="138639" x="9124950" y="3143250"/>
          <p14:tracePt t="138655" x="9105900" y="3143250"/>
          <p14:tracePt t="138713" x="9099550" y="3149600"/>
          <p14:tracePt t="138730" x="9093200" y="3149600"/>
          <p14:tracePt t="138736" x="9086850" y="3149600"/>
          <p14:tracePt t="138752" x="9074150" y="3149600"/>
          <p14:tracePt t="138768" x="9061450" y="3149600"/>
          <p14:tracePt t="138778" x="9048750" y="3155950"/>
          <p14:tracePt t="138788" x="9042400" y="3155950"/>
          <p14:tracePt t="138805" x="9004300" y="3162300"/>
          <p14:tracePt t="138822" x="8966200" y="3168650"/>
          <p14:tracePt t="138841" x="8921750" y="3175000"/>
          <p14:tracePt t="138856" x="8909050" y="3175000"/>
          <p14:tracePt t="139370" x="8928100" y="3175000"/>
          <p14:tracePt t="139376" x="8959850" y="3175000"/>
          <p14:tracePt t="139385" x="9004300" y="3175000"/>
          <p14:tracePt t="139394" x="9042400" y="3175000"/>
          <p14:tracePt t="139411" x="9150350" y="3175000"/>
          <p14:tracePt t="139428" x="9220200" y="3175000"/>
          <p14:tracePt t="139444" x="9239250" y="3175000"/>
          <p14:tracePt t="139461" x="9245600" y="3175000"/>
          <p14:tracePt t="139667" x="9245600" y="3181350"/>
          <p14:tracePt t="140445" x="9213850" y="3194050"/>
          <p14:tracePt t="140450" x="9137650" y="3200400"/>
          <p14:tracePt t="140459" x="8997950" y="3200400"/>
          <p14:tracePt t="140471" x="8801100" y="3200400"/>
          <p14:tracePt t="140487" x="7594600" y="3200400"/>
          <p14:tracePt t="140504" x="6692900" y="3200400"/>
          <p14:tracePt t="140521" x="5899150" y="3200400"/>
          <p14:tracePt t="140538" x="5213350" y="3200400"/>
          <p14:tracePt t="140554" x="4819650" y="3200400"/>
          <p14:tracePt t="140571" x="4622800" y="3200400"/>
          <p14:tracePt t="140588" x="4527550" y="3200400"/>
          <p14:tracePt t="140605" x="4489450" y="3200400"/>
          <p14:tracePt t="140621" x="4464050" y="3200400"/>
          <p14:tracePt t="140629" x="4445000" y="3200400"/>
          <p14:tracePt t="140638" x="4413250" y="3200400"/>
          <p14:tracePt t="140654" x="4305300" y="3187700"/>
          <p14:tracePt t="140674" x="4083050" y="3187700"/>
          <p14:tracePt t="140688" x="3949700" y="3187700"/>
          <p14:tracePt t="140704" x="3848100" y="3187700"/>
          <p14:tracePt t="140721" x="3765550" y="3187700"/>
          <p14:tracePt t="140738" x="3689350" y="3187700"/>
          <p14:tracePt t="140755" x="3613150" y="3187700"/>
          <p14:tracePt t="140771" x="3549650" y="3187700"/>
          <p14:tracePt t="140788" x="3505200" y="3187700"/>
          <p14:tracePt t="140805" x="3460750" y="3187700"/>
          <p14:tracePt t="140821" x="3429000" y="3194050"/>
          <p14:tracePt t="140838" x="3371850" y="3200400"/>
          <p14:tracePt t="140854" x="3219450" y="3225800"/>
          <p14:tracePt t="140872" x="3022600" y="3225800"/>
          <p14:tracePt t="140888" x="2755900" y="3225800"/>
          <p14:tracePt t="140905" x="2679700" y="3225800"/>
          <p14:tracePt t="140921" x="2660650" y="3225800"/>
          <p14:tracePt t="141019" x="2654300" y="3225800"/>
          <p14:tracePt t="141108" x="2641600" y="3232150"/>
          <p14:tracePt t="141133" x="2635250" y="3232150"/>
          <p14:tracePt t="141137" x="2628900" y="3232150"/>
          <p14:tracePt t="141154" x="2622550" y="3232150"/>
          <p14:tracePt t="141483" x="2641600" y="3232150"/>
          <p14:tracePt t="141490" x="2647950" y="3232150"/>
          <p14:tracePt t="141498" x="2679700" y="3238500"/>
          <p14:tracePt t="141508" x="2717800" y="3244850"/>
          <p14:tracePt t="141523" x="2806700" y="3257550"/>
          <p14:tracePt t="141540" x="2901950" y="3257550"/>
          <p14:tracePt t="141557" x="2997200" y="3257550"/>
          <p14:tracePt t="141574" x="3073400" y="3257550"/>
          <p14:tracePt t="141590" x="3136900" y="3257550"/>
          <p14:tracePt t="141607" x="3162300" y="3257550"/>
          <p14:tracePt t="142069" x="3155950" y="3257550"/>
          <p14:tracePt t="142077" x="3149600" y="3257550"/>
          <p14:tracePt t="142086" x="3143250" y="3257550"/>
          <p14:tracePt t="142093" x="3130550" y="3257550"/>
          <p14:tracePt t="142110" x="3105150" y="3251200"/>
          <p14:tracePt t="142126" x="3067050" y="3251200"/>
          <p14:tracePt t="142133" x="3035300" y="3251200"/>
          <p14:tracePt t="142143" x="2997200" y="3244850"/>
          <p14:tracePt t="142160" x="2959100" y="3244850"/>
          <p14:tracePt t="142176" x="2933700" y="3244850"/>
          <p14:tracePt t="142193" x="2927350" y="3244850"/>
          <p14:tracePt t="142602" x="2978150" y="3244850"/>
          <p14:tracePt t="142611" x="3041650" y="3244850"/>
          <p14:tracePt t="142618" x="3117850" y="3244850"/>
          <p14:tracePt t="142627" x="3213100" y="3244850"/>
          <p14:tracePt t="142643" x="3378200" y="3244850"/>
          <p14:tracePt t="142660" x="3549650" y="3244850"/>
          <p14:tracePt t="142676" x="3657600" y="3244850"/>
          <p14:tracePt t="142693" x="3689350" y="3244850"/>
          <p14:tracePt t="142709" x="3695700" y="3244850"/>
          <p14:tracePt t="142786" x="3708400" y="3238500"/>
          <p14:tracePt t="142819" x="3714750" y="3238500"/>
          <p14:tracePt t="142858" x="3727450" y="3232150"/>
          <p14:tracePt t="142867" x="3733800" y="3232150"/>
          <p14:tracePt t="142877" x="3752850" y="3232150"/>
          <p14:tracePt t="142893" x="3854450" y="3232150"/>
          <p14:tracePt t="142910" x="4013200" y="3232150"/>
          <p14:tracePt t="142926" x="4171950" y="3232150"/>
          <p14:tracePt t="142943" x="4298950" y="3232150"/>
          <p14:tracePt t="142960" x="4368800" y="3232150"/>
          <p14:tracePt t="142976" x="4375150" y="3232150"/>
          <p14:tracePt t="143990" x="4394200" y="3225800"/>
          <p14:tracePt t="144000" x="4419600" y="3219450"/>
          <p14:tracePt t="144007" x="4438650" y="3213100"/>
          <p14:tracePt t="144015" x="4457700" y="3206750"/>
          <p14:tracePt t="144032" x="4464050" y="3200400"/>
          <p14:tracePt t="144053" x="4464050" y="3194050"/>
          <p14:tracePt t="144066" x="4279900" y="3181350"/>
          <p14:tracePt t="144082" x="3930650" y="3181350"/>
          <p14:tracePt t="144099" x="3606800" y="3181350"/>
          <p14:tracePt t="144116" x="3384550" y="3181350"/>
          <p14:tracePt t="144132" x="3244850" y="3181350"/>
          <p14:tracePt t="144141" x="3213100" y="3181350"/>
          <p14:tracePt t="144149" x="3200400" y="3181350"/>
          <p14:tracePt t="144256" x="3194050" y="3181350"/>
          <p14:tracePt t="144273" x="3187700" y="3181350"/>
          <p14:tracePt t="144302" x="3187700" y="3175000"/>
          <p14:tracePt t="144334" x="3181350" y="3168650"/>
          <p14:tracePt t="144363" x="3175000" y="3168650"/>
          <p14:tracePt t="144395" x="3181350" y="3155950"/>
          <p14:tracePt t="144404" x="3194050" y="3155950"/>
          <p14:tracePt t="144411" x="3232150" y="3143250"/>
          <p14:tracePt t="144423" x="3282950" y="3136900"/>
          <p14:tracePt t="144432" x="3359150" y="3130550"/>
          <p14:tracePt t="144450" x="3594100" y="3092450"/>
          <p14:tracePt t="144466" x="4095750" y="3079750"/>
          <p14:tracePt t="144482" x="4349750" y="3067050"/>
          <p14:tracePt t="144499" x="4470400" y="3054350"/>
          <p14:tracePt t="144516" x="4495800" y="3048000"/>
          <p14:tracePt t="144918" x="4533900" y="3048000"/>
          <p14:tracePt t="144926" x="4578350" y="3054350"/>
          <p14:tracePt t="144935" x="4654550" y="3073400"/>
          <p14:tracePt t="144943" x="4743450" y="3098800"/>
          <p14:tracePt t="144960" x="4921250" y="3136900"/>
          <p14:tracePt t="144976" x="5092700" y="3149600"/>
          <p14:tracePt t="144993" x="5213350" y="3162300"/>
          <p14:tracePt t="145010" x="5276850" y="3181350"/>
          <p14:tracePt t="145026" x="5289550" y="3181350"/>
          <p14:tracePt t="145215" x="5295900" y="3181350"/>
          <p14:tracePt t="145222" x="5302250" y="3181350"/>
          <p14:tracePt t="145232" x="5308600" y="3181350"/>
          <p14:tracePt t="145245" x="5314950" y="3181350"/>
          <p14:tracePt t="145256" x="5321300" y="3181350"/>
          <p14:tracePt t="145273" x="5327650" y="3181350"/>
          <p14:tracePt t="145290" x="5346700" y="3181350"/>
          <p14:tracePt t="145306" x="5353050" y="3187700"/>
          <p14:tracePt t="145339" x="5359400" y="3187700"/>
          <p14:tracePt t="145668" x="5403850" y="3187700"/>
          <p14:tracePt t="145675" x="5448300" y="3187700"/>
          <p14:tracePt t="145686" x="5511800" y="3187700"/>
          <p14:tracePt t="145703" x="5645150" y="3187700"/>
          <p14:tracePt t="145719" x="5803900" y="3187700"/>
          <p14:tracePt t="145736" x="5924550" y="3187700"/>
          <p14:tracePt t="145753" x="5956300" y="3187700"/>
          <p14:tracePt t="146167" x="5962650" y="3187700"/>
          <p14:tracePt t="146174" x="5962650" y="3200400"/>
          <p14:tracePt t="146182" x="5962650" y="3206750"/>
          <p14:tracePt t="146191" x="5962650" y="3219450"/>
          <p14:tracePt t="146208" x="5962650" y="3232150"/>
          <p14:tracePt t="146225" x="5962650" y="3251200"/>
          <p14:tracePt t="146241" x="5962650" y="3282950"/>
          <p14:tracePt t="146258" x="5791200" y="3333750"/>
          <p14:tracePt t="146275" x="5562600" y="3333750"/>
          <p14:tracePt t="146291" x="5556250" y="3333750"/>
          <p14:tracePt t="146567" x="5543550" y="3340100"/>
          <p14:tracePt t="146573" x="5524500" y="3346450"/>
          <p14:tracePt t="146581" x="5511800" y="3352800"/>
          <p14:tracePt t="146591" x="5499100" y="3359150"/>
          <p14:tracePt t="146608" x="5454650" y="3359150"/>
          <p14:tracePt t="146625" x="5448300" y="3359150"/>
          <p14:tracePt t="146633" x="5441950" y="3359150"/>
          <p14:tracePt t="146677" x="5435600" y="3359150"/>
          <p14:tracePt t="146708" x="5429250" y="3359150"/>
          <p14:tracePt t="146943" x="5422900" y="3359150"/>
          <p14:tracePt t="146975" x="5416550" y="3365500"/>
          <p14:tracePt t="146993" x="5410200" y="3371850"/>
          <p14:tracePt t="146999" x="5403850" y="3371850"/>
          <p14:tracePt t="147008" x="5397500" y="3378200"/>
          <p14:tracePt t="147023" x="5384800" y="3378200"/>
          <p14:tracePt t="147037" x="5378450" y="3378200"/>
          <p14:tracePt t="147055" x="5365750" y="3384550"/>
          <p14:tracePt t="147068" x="5359400" y="3384550"/>
          <p14:tracePt t="147896" x="5346700" y="3390900"/>
          <p14:tracePt t="147904" x="5314950" y="3390900"/>
          <p14:tracePt t="147913" x="5289550" y="3390900"/>
          <p14:tracePt t="147921" x="5257800" y="3390900"/>
          <p14:tracePt t="147937" x="5181600" y="3390900"/>
          <p14:tracePt t="147954" x="5118100" y="3390900"/>
          <p14:tracePt t="147971" x="5022850" y="3390900"/>
          <p14:tracePt t="147987" x="4870450" y="3390900"/>
          <p14:tracePt t="148004" x="4756150" y="3359150"/>
          <p14:tracePt t="148020" x="4667250" y="3333750"/>
          <p14:tracePt t="148037" x="4597400" y="3314700"/>
          <p14:tracePt t="148054" x="4572000" y="3314700"/>
          <p14:tracePt t="148070" x="4559300" y="3308350"/>
          <p14:tracePt t="148133" x="4552950" y="3308350"/>
          <p14:tracePt t="148158" x="4546600" y="3308350"/>
          <p14:tracePt t="148165" x="4533900" y="3308350"/>
          <p14:tracePt t="148175" x="4521200" y="3308350"/>
          <p14:tracePt t="148188" x="4464050" y="3308350"/>
          <p14:tracePt t="148204" x="4394200" y="3321050"/>
          <p14:tracePt t="148221" x="4267200" y="3327400"/>
          <p14:tracePt t="148237" x="4089400" y="3340100"/>
          <p14:tracePt t="148254" x="3886200" y="3340100"/>
          <p14:tracePt t="148271" x="3721100" y="3340100"/>
          <p14:tracePt t="148287" x="3632200" y="3340100"/>
          <p14:tracePt t="148304" x="3575050" y="3340100"/>
          <p14:tracePt t="148321" x="3530600" y="3340100"/>
          <p14:tracePt t="148338" x="3505200" y="3340100"/>
          <p14:tracePt t="148354" x="3479800" y="3340100"/>
          <p14:tracePt t="148372" x="3403600" y="3340100"/>
          <p14:tracePt t="148388" x="3359150" y="3340100"/>
          <p14:tracePt t="148405" x="3308350" y="3340100"/>
          <p14:tracePt t="148421" x="3282950" y="3340100"/>
          <p14:tracePt t="148438" x="3270250" y="3340100"/>
          <p14:tracePt t="148534" x="3263900" y="3340100"/>
          <p14:tracePt t="148557" x="3257550" y="3346450"/>
          <p14:tracePt t="148581" x="3251200" y="3352800"/>
          <p14:tracePt t="148597" x="3244850" y="3359150"/>
          <p14:tracePt t="148616" x="3238500" y="3359150"/>
          <p14:tracePt t="148624" x="3232150" y="3371850"/>
          <p14:tracePt t="148633" x="3219450" y="3378200"/>
          <p14:tracePt t="148641" x="3206750" y="3403600"/>
          <p14:tracePt t="148654" x="3175000" y="3473450"/>
          <p14:tracePt t="148671" x="3143250" y="3562350"/>
          <p14:tracePt t="148688" x="3143250" y="3651250"/>
          <p14:tracePt t="148704" x="3143250" y="3714750"/>
          <p14:tracePt t="148721" x="3143250" y="3759200"/>
          <p14:tracePt t="148738" x="3155950" y="3784600"/>
          <p14:tracePt t="148755" x="3168650" y="3803650"/>
          <p14:tracePt t="148771" x="3181350" y="3810000"/>
          <p14:tracePt t="148788" x="3187700" y="3816350"/>
          <p14:tracePt t="148984" x="3175000" y="3816350"/>
          <p14:tracePt t="148999" x="3168650" y="3816350"/>
          <p14:tracePt t="149007" x="3155950" y="3810000"/>
          <p14:tracePt t="149035" x="3149600" y="3810000"/>
          <p14:tracePt t="149039" x="3143250" y="3810000"/>
          <p14:tracePt t="149047" x="3136900" y="3803650"/>
          <p14:tracePt t="149177" x="3130550" y="3803650"/>
          <p14:tracePt t="149191" x="3124200" y="3803650"/>
          <p14:tracePt t="149217" x="3117850" y="3803650"/>
          <p14:tracePt t="149225" x="3105150" y="3803650"/>
          <p14:tracePt t="149233" x="3098800" y="3803650"/>
          <p14:tracePt t="149245" x="3067050" y="3803650"/>
          <p14:tracePt t="149260" x="3041650" y="3803650"/>
          <p14:tracePt t="149277" x="2997200" y="3784600"/>
          <p14:tracePt t="149294" x="2959100" y="3778250"/>
          <p14:tracePt t="149310" x="2914650" y="3765550"/>
          <p14:tracePt t="149327" x="2825750" y="3733800"/>
          <p14:tracePt t="149344" x="2743200" y="3702050"/>
          <p14:tracePt t="149361" x="2705100" y="3702050"/>
          <p14:tracePt t="149377" x="2667000" y="3695700"/>
          <p14:tracePt t="149394" x="2660650" y="3695700"/>
          <p14:tracePt t="149540" x="2654300" y="3695700"/>
          <p14:tracePt t="149551" x="2647950" y="3695700"/>
          <p14:tracePt t="149557" x="2641600" y="3695700"/>
          <p14:tracePt t="149568" x="2635250" y="3695700"/>
          <p14:tracePt t="149577" x="2628900" y="3695700"/>
          <p14:tracePt t="149594" x="2603500" y="3689350"/>
          <p14:tracePt t="149611" x="2603500" y="3683000"/>
          <p14:tracePt t="149633" x="2590800" y="3683000"/>
          <p14:tracePt t="149741" x="2590800" y="3689350"/>
          <p14:tracePt t="149750" x="2597150" y="3702050"/>
          <p14:tracePt t="149757" x="2616200" y="3714750"/>
          <p14:tracePt t="149769" x="2622550" y="3733800"/>
          <p14:tracePt t="149777" x="2622550" y="3740150"/>
          <p14:tracePt t="149794" x="2641600" y="3752850"/>
          <p14:tracePt t="149811" x="2647950" y="3771900"/>
          <p14:tracePt t="149828" x="2660650" y="3784600"/>
          <p14:tracePt t="149844" x="2667000" y="3790950"/>
          <p14:tracePt t="149861" x="2679700" y="3803650"/>
          <p14:tracePt t="149878" x="2692400" y="3816350"/>
          <p14:tracePt t="149894" x="2692400" y="3822700"/>
          <p14:tracePt t="149911" x="2705100" y="3829050"/>
          <p14:tracePt t="150736" x="2692400" y="3829050"/>
          <p14:tracePt t="150743" x="2679700" y="3829050"/>
          <p14:tracePt t="150751" x="2673350" y="3829050"/>
          <p14:tracePt t="150766" x="2654300" y="3810000"/>
          <p14:tracePt t="150783" x="2647950" y="3803650"/>
          <p14:tracePt t="150800" x="2641600" y="3784600"/>
          <p14:tracePt t="150817" x="2635250" y="3784600"/>
          <p14:tracePt t="150833" x="2628900" y="3778250"/>
          <p14:tracePt t="150873" x="2628900" y="3771900"/>
          <p14:tracePt t="151041" x="2635250" y="3771900"/>
          <p14:tracePt t="151049" x="2641600" y="3771900"/>
          <p14:tracePt t="151058" x="2660650" y="3778250"/>
          <p14:tracePt t="151072" x="2698750" y="3816350"/>
          <p14:tracePt t="151089" x="2787650" y="3867150"/>
          <p14:tracePt t="151106" x="2794000" y="3898900"/>
          <p14:tracePt t="151122" x="2800350" y="3911600"/>
          <p14:tracePt t="151139" x="2819400" y="3924300"/>
          <p14:tracePt t="151345" x="2813050" y="3924300"/>
          <p14:tracePt t="151353" x="2794000" y="3924300"/>
          <p14:tracePt t="151362" x="2768600" y="3917950"/>
          <p14:tracePt t="151369" x="2755900" y="3911600"/>
          <p14:tracePt t="151386" x="2736850" y="3886200"/>
          <p14:tracePt t="151403" x="2717800" y="3848100"/>
          <p14:tracePt t="151419" x="2692400" y="3816350"/>
          <p14:tracePt t="151439" x="2660650" y="3797300"/>
          <p14:tracePt t="151453" x="2654300" y="3797300"/>
          <p14:tracePt t="151469" x="2622550" y="3771900"/>
          <p14:tracePt t="151486" x="2616200" y="3746500"/>
          <p14:tracePt t="151503" x="2603500" y="3702050"/>
          <p14:tracePt t="151520" x="2578100" y="3600450"/>
          <p14:tracePt t="151536" x="2540000" y="3435350"/>
          <p14:tracePt t="151553" x="2438400" y="3194050"/>
          <p14:tracePt t="151570" x="2324100" y="2844800"/>
          <p14:tracePt t="151586" x="2159000" y="2438400"/>
          <p14:tracePt t="151603" x="1892300" y="2032000"/>
          <p14:tracePt t="151620" x="1612900" y="1676400"/>
          <p14:tracePt t="151637" x="1339850" y="1333500"/>
          <p14:tracePt t="151648" x="1111250" y="1060450"/>
          <p14:tracePt t="151670" x="920750" y="819150"/>
          <p14:tracePt t="151686" x="838200" y="692150"/>
          <p14:tracePt t="151703" x="793750" y="609600"/>
          <p14:tracePt t="151719" x="762000" y="546100"/>
          <p14:tracePt t="151736" x="736600" y="495300"/>
          <p14:tracePt t="151753" x="692150" y="425450"/>
          <p14:tracePt t="151770" x="622300" y="342900"/>
          <p14:tracePt t="151786" x="571500" y="2857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28675"/>
            <a:ext cx="12192000" cy="50270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1000" y="1301760"/>
              <a:ext cx="10935000" cy="48009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1640" y="1292400"/>
                <a:ext cx="10953720" cy="4819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430"/>
    </mc:Choice>
    <mc:Fallback>
      <p:transition spd="slow" advTm="38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1" x="139700" y="368300"/>
          <p14:tracePt t="566" x="146050" y="412750"/>
          <p14:tracePt t="573" x="165100" y="457200"/>
          <p14:tracePt t="584" x="177800" y="514350"/>
          <p14:tracePt t="597" x="222250" y="628650"/>
          <p14:tracePt t="614" x="292100" y="774700"/>
          <p14:tracePt t="631" x="355600" y="927100"/>
          <p14:tracePt t="647" x="419100" y="1073150"/>
          <p14:tracePt t="664" x="469900" y="1181100"/>
          <p14:tracePt t="680" x="546100" y="1301750"/>
          <p14:tracePt t="697" x="635000" y="1416050"/>
          <p14:tracePt t="714" x="723900" y="1524000"/>
          <p14:tracePt t="731" x="844550" y="1644650"/>
          <p14:tracePt t="747" x="946150" y="1752600"/>
          <p14:tracePt t="766" x="1085850" y="1892300"/>
          <p14:tracePt t="781" x="1200150" y="1955800"/>
          <p14:tracePt t="797" x="1339850" y="2025650"/>
          <p14:tracePt t="814" x="1447800" y="2057400"/>
          <p14:tracePt t="831" x="1530350" y="2076450"/>
          <p14:tracePt t="847" x="1631950" y="2108200"/>
          <p14:tracePt t="864" x="1720850" y="2133600"/>
          <p14:tracePt t="881" x="1835150" y="2171700"/>
          <p14:tracePt t="897" x="1962150" y="2209800"/>
          <p14:tracePt t="914" x="2114550" y="2241550"/>
          <p14:tracePt t="931" x="2260600" y="2273300"/>
          <p14:tracePt t="950" x="2419350" y="2298700"/>
          <p14:tracePt t="965" x="2616200" y="2324100"/>
          <p14:tracePt t="981" x="2654300" y="2324100"/>
          <p14:tracePt t="997" x="2736850" y="2343150"/>
          <p14:tracePt t="1351" x="2749550" y="2343150"/>
          <p14:tracePt t="1358" x="2781300" y="2336800"/>
          <p14:tracePt t="1366" x="2813050" y="2336800"/>
          <p14:tracePt t="1374" x="2819400" y="2336800"/>
          <p14:tracePt t="1391" x="2825750" y="2336800"/>
          <p14:tracePt t="1408" x="2857500" y="2362200"/>
          <p14:tracePt t="1424" x="2952750" y="2457450"/>
          <p14:tracePt t="1441" x="3073400" y="2546350"/>
          <p14:tracePt t="1458" x="3194050" y="2559050"/>
          <p14:tracePt t="1475" x="3206750" y="2571750"/>
          <p14:tracePt t="1491" x="3213100" y="2571750"/>
          <p14:tracePt t="1809" x="3213100" y="2578100"/>
          <p14:tracePt t="1817" x="3206750" y="2578100"/>
          <p14:tracePt t="1823" x="3187700" y="2578100"/>
          <p14:tracePt t="1834" x="3168650" y="2578100"/>
          <p14:tracePt t="1850" x="3092450" y="2540000"/>
          <p14:tracePt t="1867" x="3003550" y="2495550"/>
          <p14:tracePt t="1884" x="2851150" y="2419350"/>
          <p14:tracePt t="1901" x="2559050" y="2336800"/>
          <p14:tracePt t="1917" x="2400300" y="2305050"/>
          <p14:tracePt t="1934" x="2247900" y="2266950"/>
          <p14:tracePt t="1951" x="2114550" y="2254250"/>
          <p14:tracePt t="1967" x="2070100" y="2247900"/>
          <p14:tracePt t="1984" x="2038350" y="2247900"/>
          <p14:tracePt t="2537" x="2025650" y="2247900"/>
          <p14:tracePt t="2545" x="2019300" y="2247900"/>
          <p14:tracePt t="2554" x="2000250" y="2241550"/>
          <p14:tracePt t="2562" x="1968500" y="2235200"/>
          <p14:tracePt t="2578" x="1885950" y="2203450"/>
          <p14:tracePt t="2587" x="1841500" y="2197100"/>
          <p14:tracePt t="2595" x="1816100" y="2190750"/>
          <p14:tracePt t="2612" x="1778000" y="2165350"/>
          <p14:tracePt t="2629" x="1739900" y="2152650"/>
          <p14:tracePt t="2721" x="1733550" y="2152650"/>
          <p14:tracePt t="2738" x="1720850" y="2152650"/>
          <p14:tracePt t="2762" x="1708150" y="2152650"/>
          <p14:tracePt t="2801" x="1701800" y="2152650"/>
          <p14:tracePt t="3247" x="1720850" y="2152650"/>
          <p14:tracePt t="3257" x="1739900" y="2152650"/>
          <p14:tracePt t="3265" x="1765300" y="2152650"/>
          <p14:tracePt t="3287" x="1905000" y="2152650"/>
          <p14:tracePt t="3304" x="2032000" y="2152650"/>
          <p14:tracePt t="3320" x="2178050" y="2152650"/>
          <p14:tracePt t="3337" x="2336800" y="2139950"/>
          <p14:tracePt t="3355" x="2514600" y="2139950"/>
          <p14:tracePt t="3370" x="2673350" y="2139950"/>
          <p14:tracePt t="3387" x="2813050" y="2139950"/>
          <p14:tracePt t="3404" x="2940050" y="2139950"/>
          <p14:tracePt t="3420" x="3035300" y="2139950"/>
          <p14:tracePt t="3437" x="3086100" y="2133600"/>
          <p14:tracePt t="3454" x="3092450" y="2133600"/>
          <p14:tracePt t="3826" x="3098800" y="2133600"/>
          <p14:tracePt t="3835" x="3117850" y="2133600"/>
          <p14:tracePt t="3841" x="3143250" y="2133600"/>
          <p14:tracePt t="3850" x="3175000" y="2133600"/>
          <p14:tracePt t="3867" x="3257550" y="2133600"/>
          <p14:tracePt t="3884" x="3416300" y="2133600"/>
          <p14:tracePt t="3900" x="3606800" y="2152650"/>
          <p14:tracePt t="3919" x="3854450" y="2171700"/>
          <p14:tracePt t="3934" x="4191000" y="2190750"/>
          <p14:tracePt t="3951" x="4324350" y="2203450"/>
          <p14:tracePt t="3967" x="4375150" y="2203450"/>
          <p14:tracePt t="4098" x="4381500" y="2203450"/>
          <p14:tracePt t="4391" x="4375150" y="2203450"/>
          <p14:tracePt t="4400" x="4368800" y="2203450"/>
          <p14:tracePt t="4740" x="4362450" y="2203450"/>
          <p14:tracePt t="4788" x="4356100" y="2203450"/>
          <p14:tracePt t="4794" x="4349750" y="2203450"/>
          <p14:tracePt t="4804" x="4343400" y="2203450"/>
          <p14:tracePt t="4815" x="4279900" y="2203450"/>
          <p14:tracePt t="4831" x="4210050" y="2203450"/>
          <p14:tracePt t="4848" x="4140200" y="2197100"/>
          <p14:tracePt t="4865" x="4083050" y="2190750"/>
          <p14:tracePt t="4881" x="4051300" y="2190750"/>
          <p14:tracePt t="4898" x="4038600" y="2190750"/>
          <p14:tracePt t="5416" x="4038600" y="2184400"/>
          <p14:tracePt t="5700" x="4038600" y="2178050"/>
          <p14:tracePt t="5724" x="4057650" y="2178050"/>
          <p14:tracePt t="5731" x="4064000" y="2171700"/>
          <p14:tracePt t="5742" x="4076700" y="2171700"/>
          <p14:tracePt t="5760" x="4108450" y="2165350"/>
          <p14:tracePt t="5775" x="4152900" y="2152650"/>
          <p14:tracePt t="5791" x="4191000" y="2139950"/>
          <p14:tracePt t="5808" x="4229100" y="2139950"/>
          <p14:tracePt t="5825" x="4254500" y="2133600"/>
          <p14:tracePt t="6115" x="4248150" y="2127250"/>
          <p14:tracePt t="6122" x="4235450" y="2120900"/>
          <p14:tracePt t="6134" x="4222750" y="2114550"/>
          <p14:tracePt t="6151" x="4184650" y="2095500"/>
          <p14:tracePt t="6167" x="4159250" y="2076450"/>
          <p14:tracePt t="6184" x="4146550" y="2070100"/>
          <p14:tracePt t="6201" x="4121150" y="2057400"/>
          <p14:tracePt t="6218" x="4114800" y="2051050"/>
          <p14:tracePt t="6416" x="4121150" y="2070100"/>
          <p14:tracePt t="6424" x="4146550" y="2089150"/>
          <p14:tracePt t="6432" x="4165600" y="2095500"/>
          <p14:tracePt t="6440" x="4178300" y="2101850"/>
          <p14:tracePt t="6456" x="4241800" y="2127250"/>
          <p14:tracePt t="6473" x="4318000" y="2133600"/>
          <p14:tracePt t="6490" x="4387850" y="2159000"/>
          <p14:tracePt t="6507" x="4451350" y="2159000"/>
          <p14:tracePt t="6523" x="4489450" y="2159000"/>
          <p14:tracePt t="6540" x="4540250" y="2159000"/>
          <p14:tracePt t="6557" x="4578350" y="2152650"/>
          <p14:tracePt t="6574" x="4610100" y="2146300"/>
          <p14:tracePt t="6592" x="4629150" y="2133600"/>
          <p14:tracePt t="6599" x="4635500" y="2133600"/>
          <p14:tracePt t="6607" x="4641850" y="2127250"/>
          <p14:tracePt t="6623" x="4654550" y="2108200"/>
          <p14:tracePt t="6640" x="4654550" y="2095500"/>
          <p14:tracePt t="6657" x="4654550" y="2082800"/>
          <p14:tracePt t="6674" x="4654550" y="2076450"/>
          <p14:tracePt t="6690" x="4654550" y="2057400"/>
          <p14:tracePt t="6706" x="4654550" y="2032000"/>
          <p14:tracePt t="6723" x="4667250" y="1993900"/>
          <p14:tracePt t="6740" x="4686300" y="1968500"/>
          <p14:tracePt t="6757" x="4724400" y="1936750"/>
          <p14:tracePt t="6773" x="4749800" y="1924050"/>
          <p14:tracePt t="6790" x="4756150" y="1924050"/>
          <p14:tracePt t="7011" x="4749800" y="1924050"/>
          <p14:tracePt t="7417" x="4743450" y="1917700"/>
          <p14:tracePt t="7426" x="4743450" y="1911350"/>
          <p14:tracePt t="7433" x="4749800" y="1905000"/>
          <p14:tracePt t="7441" x="4756150" y="1898650"/>
          <p14:tracePt t="7457" x="4762500" y="1892300"/>
          <p14:tracePt t="7474" x="4768850" y="1885950"/>
          <p14:tracePt t="7491" x="4787900" y="1885950"/>
          <p14:tracePt t="7517" x="4794250" y="1885950"/>
          <p14:tracePt t="7525" x="4806950" y="1873250"/>
          <p14:tracePt t="7541" x="4813300" y="1873250"/>
          <p14:tracePt t="7566" x="4819650" y="1873250"/>
          <p14:tracePt t="7749" x="4838700" y="1866900"/>
          <p14:tracePt t="7769" x="4851400" y="1860550"/>
          <p14:tracePt t="7779" x="4864100" y="1860550"/>
          <p14:tracePt t="7784" x="4876800" y="1854200"/>
          <p14:tracePt t="7795" x="4902200" y="1841500"/>
          <p14:tracePt t="7806" x="4940300" y="1822450"/>
          <p14:tracePt t="7824" x="5010150" y="1797050"/>
          <p14:tracePt t="7841" x="5086350" y="1758950"/>
          <p14:tracePt t="7856" x="5105400" y="1758950"/>
          <p14:tracePt t="7873" x="5124450" y="1746250"/>
          <p14:tracePt t="7996" x="5124450" y="1739900"/>
          <p14:tracePt t="8044" x="5130800" y="1739900"/>
          <p14:tracePt t="8060" x="5137150" y="1739900"/>
          <p14:tracePt t="8068" x="5143500" y="1739900"/>
          <p14:tracePt t="8076" x="5149850" y="1733550"/>
          <p14:tracePt t="8090" x="5168900" y="1733550"/>
          <p14:tracePt t="8106" x="5200650" y="1733550"/>
          <p14:tracePt t="8123" x="5251450" y="1733550"/>
          <p14:tracePt t="8140" x="5321300" y="1720850"/>
          <p14:tracePt t="8156" x="5397500" y="1720850"/>
          <p14:tracePt t="8173" x="5480050" y="1720850"/>
          <p14:tracePt t="8190" x="5575300" y="1720850"/>
          <p14:tracePt t="8206" x="5645150" y="1720850"/>
          <p14:tracePt t="8224" x="5695950" y="1720850"/>
          <p14:tracePt t="8724" x="5708650" y="1720850"/>
          <p14:tracePt t="8728" x="5721350" y="1720850"/>
          <p14:tracePt t="8738" x="5740400" y="1720850"/>
          <p14:tracePt t="8748" x="5772150" y="1720850"/>
          <p14:tracePt t="8765" x="5842000" y="1746250"/>
          <p14:tracePt t="8781" x="5899150" y="1784350"/>
          <p14:tracePt t="8798" x="5943600" y="1816100"/>
          <p14:tracePt t="8815" x="5975350" y="1828800"/>
          <p14:tracePt t="8832" x="5981700" y="1841500"/>
          <p14:tracePt t="8848" x="5988050" y="1841500"/>
          <p14:tracePt t="10229" x="5981700" y="1854200"/>
          <p14:tracePt t="10235" x="5975350" y="1866900"/>
          <p14:tracePt t="10243" x="5943600" y="1885950"/>
          <p14:tracePt t="10258" x="5880100" y="1936750"/>
          <p14:tracePt t="10274" x="5803900" y="1987550"/>
          <p14:tracePt t="10291" x="5683250" y="2057400"/>
          <p14:tracePt t="10307" x="5556250" y="2108200"/>
          <p14:tracePt t="10324" x="5441950" y="2146300"/>
          <p14:tracePt t="10341" x="5365750" y="2159000"/>
          <p14:tracePt t="10357" x="5334000" y="2171700"/>
          <p14:tracePt t="10374" x="5327650" y="2171700"/>
          <p14:tracePt t="10773" x="5314950" y="2171700"/>
          <p14:tracePt t="10781" x="5308600" y="2171700"/>
          <p14:tracePt t="10790" x="5302250" y="2159000"/>
          <p14:tracePt t="10798" x="5295900" y="2146300"/>
          <p14:tracePt t="10814" x="5251450" y="2120900"/>
          <p14:tracePt t="10831" x="5124450" y="2063750"/>
          <p14:tracePt t="10847" x="4914900" y="1981200"/>
          <p14:tracePt t="10864" x="4667250" y="1924050"/>
          <p14:tracePt t="10882" x="4483100" y="1898650"/>
          <p14:tracePt t="10930" x="4476750" y="1898650"/>
          <p14:tracePt t="10946" x="4483100" y="1898650"/>
          <p14:tracePt t="10954" x="4495800" y="1898650"/>
          <p14:tracePt t="10964" x="4502150" y="1898650"/>
          <p14:tracePt t="11133" x="4508500" y="1898650"/>
          <p14:tracePt t="11140" x="4527550" y="1898650"/>
          <p14:tracePt t="11148" x="4572000" y="1905000"/>
          <p14:tracePt t="11164" x="4705350" y="1930400"/>
          <p14:tracePt t="11181" x="4845050" y="1943100"/>
          <p14:tracePt t="11198" x="4927600" y="1943100"/>
          <p14:tracePt t="11215" x="4965700" y="1943100"/>
          <p14:tracePt t="11231" x="4972050" y="1943100"/>
          <p14:tracePt t="11248" x="4978400" y="1936750"/>
          <p14:tracePt t="11299" x="4991100" y="1936750"/>
          <p14:tracePt t="11306" x="5010150" y="1936750"/>
          <p14:tracePt t="11315" x="5041900" y="1936750"/>
          <p14:tracePt t="11331" x="5067300" y="1930400"/>
          <p14:tracePt t="11348" x="5086350" y="1930400"/>
          <p14:tracePt t="11365" x="5092700" y="1930400"/>
          <p14:tracePt t="11635" x="5080000" y="1936750"/>
          <p14:tracePt t="11658" x="5073650" y="1955800"/>
          <p14:tracePt t="11666" x="5067300" y="1962150"/>
          <p14:tracePt t="11676" x="5054600" y="1981200"/>
          <p14:tracePt t="11692" x="5029200" y="2012950"/>
          <p14:tracePt t="11709" x="4997450" y="2038350"/>
          <p14:tracePt t="11726" x="4984750" y="2057400"/>
          <p14:tracePt t="11742" x="4978400" y="2063750"/>
          <p14:tracePt t="12540" x="4959350" y="2070100"/>
          <p14:tracePt t="12549" x="4959350" y="2076450"/>
          <p14:tracePt t="12557" x="4953000" y="2082800"/>
          <p14:tracePt t="12573" x="4953000" y="2095500"/>
          <p14:tracePt t="12581" x="4940300" y="2114550"/>
          <p14:tracePt t="12597" x="4921250" y="2127250"/>
          <p14:tracePt t="12613" x="4895850" y="2159000"/>
          <p14:tracePt t="12630" x="4889500" y="2184400"/>
          <p14:tracePt t="12933" x="4889500" y="2171700"/>
          <p14:tracePt t="12941" x="4889500" y="2165350"/>
          <p14:tracePt t="12949" x="4889500" y="2159000"/>
          <p14:tracePt t="12971" x="4889500" y="2146300"/>
          <p14:tracePt t="13030" x="4889500" y="2139950"/>
          <p14:tracePt t="13038" x="4895850" y="2133600"/>
          <p14:tracePt t="13054" x="4914900" y="2133600"/>
          <p14:tracePt t="13063" x="4921250" y="2133600"/>
          <p14:tracePt t="13074" x="4940300" y="2133600"/>
          <p14:tracePt t="13090" x="4978400" y="2114550"/>
          <p14:tracePt t="13107" x="4997450" y="2108200"/>
          <p14:tracePt t="13123" x="5016500" y="2095500"/>
          <p14:tracePt t="13140" x="5041900" y="2076450"/>
          <p14:tracePt t="13157" x="5060950" y="2057400"/>
          <p14:tracePt t="13174" x="5067300" y="2057400"/>
          <p14:tracePt t="14221" x="5073650" y="2057400"/>
          <p14:tracePt t="14420" x="5080000" y="2057400"/>
          <p14:tracePt t="14428" x="5080000" y="2051050"/>
          <p14:tracePt t="14436" x="5086350" y="2044700"/>
          <p14:tracePt t="14452" x="5086350" y="2038350"/>
          <p14:tracePt t="14461" x="5092700" y="2032000"/>
          <p14:tracePt t="14477" x="5092700" y="2012950"/>
          <p14:tracePt t="14494" x="5099050" y="2006600"/>
          <p14:tracePt t="1533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2" y="1060939"/>
            <a:ext cx="12117998" cy="464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2120" y="2286000"/>
              <a:ext cx="11423880" cy="33339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760" y="2276640"/>
                <a:ext cx="11442600" cy="3352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7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65"/>
    </mc:Choice>
    <mc:Fallback>
      <p:transition spd="slow" advTm="67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" y="269631"/>
            <a:ext cx="12101879" cy="6477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1040" y="698400"/>
              <a:ext cx="10661760" cy="8006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680" y="689040"/>
                <a:ext cx="10680480" cy="819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0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083"/>
    </mc:Choice>
    <mc:Fallback>
      <p:transition spd="slow" advTm="372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935" x="5695950" y="2209800"/>
          <p14:tracePt t="78950" x="5594350" y="2152650"/>
          <p14:tracePt t="78955" x="5530850" y="2120900"/>
          <p14:tracePt t="78962" x="5441950" y="2057400"/>
          <p14:tracePt t="78974" x="5334000" y="1993900"/>
          <p14:tracePt t="78986" x="5111750" y="1835150"/>
          <p14:tracePt t="79003" x="4686300" y="1600200"/>
          <p14:tracePt t="79025" x="4216400" y="1308100"/>
          <p14:tracePt t="79029" x="4013200" y="1206500"/>
          <p14:tracePt t="79036" x="3867150" y="1130300"/>
          <p14:tracePt t="79053" x="3740150" y="1079500"/>
          <p14:tracePt t="79070" x="3727450" y="1073150"/>
          <p14:tracePt t="79109" x="3727450" y="1066800"/>
          <p14:tracePt t="79189" x="3727450" y="1060450"/>
          <p14:tracePt t="79269" x="3733800" y="1060450"/>
          <p14:tracePt t="79285" x="3740150" y="1060450"/>
          <p14:tracePt t="79294" x="3765550" y="1066800"/>
          <p14:tracePt t="79304" x="3803650" y="1079500"/>
          <p14:tracePt t="79320" x="3924300" y="1130300"/>
          <p14:tracePt t="79337" x="4051300" y="1200150"/>
          <p14:tracePt t="79344" x="4121150" y="1231900"/>
          <p14:tracePt t="79353" x="4165600" y="1263650"/>
          <p14:tracePt t="79372" x="4235450" y="1308100"/>
          <p14:tracePt t="79387" x="4248150" y="1333500"/>
          <p14:tracePt t="79404" x="4248150" y="1352550"/>
          <p14:tracePt t="79420" x="4248150" y="1358900"/>
          <p14:tracePt t="79437" x="4229100" y="1377950"/>
          <p14:tracePt t="79453" x="4203700" y="1397000"/>
          <p14:tracePt t="79470" x="4152900" y="1416050"/>
          <p14:tracePt t="79487" x="4083050" y="1428750"/>
          <p14:tracePt t="79503" x="3956050" y="1428750"/>
          <p14:tracePt t="79520" x="3784600" y="1397000"/>
          <p14:tracePt t="79526" x="3689350" y="1371600"/>
          <p14:tracePt t="79537" x="3600450" y="1339850"/>
          <p14:tracePt t="79555" x="3473450" y="1263650"/>
          <p14:tracePt t="79560" x="3429000" y="1219200"/>
          <p14:tracePt t="79572" x="3359150" y="1155700"/>
          <p14:tracePt t="79587" x="3314700" y="1054100"/>
          <p14:tracePt t="79603" x="3282950" y="952500"/>
          <p14:tracePt t="79620" x="3282950" y="831850"/>
          <p14:tracePt t="79637" x="3282950" y="717550"/>
          <p14:tracePt t="79654" x="3282950" y="647700"/>
          <p14:tracePt t="79672" x="3321050" y="558800"/>
          <p14:tracePt t="79678" x="3333750" y="539750"/>
          <p14:tracePt t="79687" x="3365500" y="501650"/>
          <p14:tracePt t="79704" x="3448050" y="457200"/>
          <p14:tracePt t="79720" x="3587750" y="425450"/>
          <p14:tracePt t="79737" x="3740150" y="425450"/>
          <p14:tracePt t="79741" x="3822700" y="425450"/>
          <p14:tracePt t="79754" x="3905250" y="425450"/>
          <p14:tracePt t="79771" x="4146550" y="508000"/>
          <p14:tracePt t="79787" x="4292600" y="609600"/>
          <p14:tracePt t="79804" x="4413250" y="736600"/>
          <p14:tracePt t="79821" x="4508500" y="889000"/>
          <p14:tracePt t="79837" x="4578350" y="1060450"/>
          <p14:tracePt t="79854" x="4603750" y="1263650"/>
          <p14:tracePt t="79871" x="4603750" y="1403350"/>
          <p14:tracePt t="79887" x="4597400" y="1479550"/>
          <p14:tracePt t="79904" x="4546600" y="1530350"/>
          <p14:tracePt t="79921" x="4495800" y="1543050"/>
          <p14:tracePt t="79926" x="4470400" y="1543050"/>
          <p14:tracePt t="79937" x="4451350" y="1543050"/>
          <p14:tracePt t="79954" x="4413250" y="1549400"/>
          <p14:tracePt t="80020" x="4406900" y="1549400"/>
          <p14:tracePt t="80028" x="4425950" y="1530350"/>
          <p14:tracePt t="80037" x="4451350" y="1504950"/>
          <p14:tracePt t="80054" x="4559300" y="1454150"/>
          <p14:tracePt t="80071" x="4775200" y="1422400"/>
          <p14:tracePt t="80087" x="5232400" y="1422400"/>
          <p14:tracePt t="80104" x="5880100" y="1422400"/>
          <p14:tracePt t="80110" x="6223000" y="1422400"/>
          <p14:tracePt t="80121" x="6565900" y="1422400"/>
          <p14:tracePt t="80137" x="7188200" y="1422400"/>
          <p14:tracePt t="80155" x="7645400" y="1422400"/>
          <p14:tracePt t="80158" x="7835900" y="1422400"/>
          <p14:tracePt t="80171" x="8051800" y="1422400"/>
          <p14:tracePt t="80187" x="8147050" y="1403350"/>
          <p14:tracePt t="80204" x="8178800" y="1384300"/>
          <p14:tracePt t="80221" x="8185150" y="1384300"/>
          <p14:tracePt t="80238" x="8185150" y="1377950"/>
          <p14:tracePt t="80254" x="8178800" y="1371600"/>
          <p14:tracePt t="80271" x="8166100" y="1365250"/>
          <p14:tracePt t="80288" x="8153400" y="1365250"/>
          <p14:tracePt t="80304" x="8140700" y="1365250"/>
          <p14:tracePt t="80321" x="8134350" y="1377950"/>
          <p14:tracePt t="80324" x="8134350" y="1384300"/>
          <p14:tracePt t="80388" x="8134350" y="1390650"/>
          <p14:tracePt t="80396" x="8128000" y="1390650"/>
          <p14:tracePt t="80404" x="8115300" y="1390650"/>
          <p14:tracePt t="80421" x="8051800" y="1390650"/>
          <p14:tracePt t="80438" x="7931150" y="1365250"/>
          <p14:tracePt t="80454" x="7753350" y="1276350"/>
          <p14:tracePt t="80471" x="7518400" y="1117600"/>
          <p14:tracePt t="80488" x="7315200" y="958850"/>
          <p14:tracePt t="80504" x="7264400" y="850900"/>
          <p14:tracePt t="80521" x="7264400" y="736600"/>
          <p14:tracePt t="80527" x="7289800" y="692150"/>
          <p14:tracePt t="80538" x="7340600" y="609600"/>
          <p14:tracePt t="80557" x="7575550" y="488950"/>
          <p14:tracePt t="80571" x="7683500" y="488950"/>
          <p14:tracePt t="80588" x="8013700" y="514350"/>
          <p14:tracePt t="80605" x="8223250" y="603250"/>
          <p14:tracePt t="80621" x="8362950" y="685800"/>
          <p14:tracePt t="80638" x="8420100" y="793750"/>
          <p14:tracePt t="80655" x="8432800" y="914400"/>
          <p14:tracePt t="80671" x="8401050" y="1035050"/>
          <p14:tracePt t="80688" x="8305800" y="1149350"/>
          <p14:tracePt t="80705" x="8166100" y="1244600"/>
          <p14:tracePt t="80721" x="7988300" y="1282700"/>
          <p14:tracePt t="80738" x="7696200" y="1282700"/>
          <p14:tracePt t="80742" x="7435850" y="1282700"/>
          <p14:tracePt t="80755" x="7200900" y="1219200"/>
          <p14:tracePt t="80772" x="6470650" y="1022350"/>
          <p14:tracePt t="80774" x="6172200" y="952500"/>
          <p14:tracePt t="80788" x="5746750" y="850900"/>
          <p14:tracePt t="80805" x="5505450" y="819150"/>
          <p14:tracePt t="80822" x="5372100" y="781050"/>
          <p14:tracePt t="80838" x="5346700" y="768350"/>
          <p14:tracePt t="80885" x="5334000" y="768350"/>
          <p14:tracePt t="80894" x="5327650" y="762000"/>
          <p14:tracePt t="80905" x="5314950" y="762000"/>
          <p14:tracePt t="80921" x="5283200" y="749300"/>
          <p14:tracePt t="80925" x="5276850" y="742950"/>
          <p14:tracePt t="80938" x="5270500" y="742950"/>
          <p14:tracePt t="80955" x="5264150" y="742950"/>
          <p14:tracePt t="80972" x="5257800" y="742950"/>
          <p14:tracePt t="80996" x="5251450" y="742950"/>
          <p14:tracePt t="81005" x="5245100" y="742950"/>
          <p14:tracePt t="81028" x="5238750" y="742950"/>
          <p14:tracePt t="81052" x="5232400" y="742950"/>
          <p14:tracePt t="81077" x="5232400" y="749300"/>
          <p14:tracePt t="81084" x="5238750" y="755650"/>
          <p14:tracePt t="81093" x="5245100" y="755650"/>
          <p14:tracePt t="81105" x="5264150" y="774700"/>
          <p14:tracePt t="81122" x="5346700" y="812800"/>
          <p14:tracePt t="81126" x="5403850" y="831850"/>
          <p14:tracePt t="81138" x="5480050" y="863600"/>
          <p14:tracePt t="81155" x="5670550" y="946150"/>
          <p14:tracePt t="81158" x="5759450" y="990600"/>
          <p14:tracePt t="81172" x="5867400" y="1028700"/>
          <p14:tracePt t="81188" x="5873750" y="1035050"/>
          <p14:tracePt t="81228" x="5854700" y="1035050"/>
          <p14:tracePt t="81236" x="5829300" y="1035050"/>
          <p14:tracePt t="81245" x="5822950" y="1035050"/>
          <p14:tracePt t="81255" x="5797550" y="1035050"/>
          <p14:tracePt t="81272" x="5778500" y="1028700"/>
          <p14:tracePt t="81288" x="5765800" y="1028700"/>
          <p14:tracePt t="81305" x="5759450" y="1022350"/>
          <p14:tracePt t="81326" x="5753100" y="1022350"/>
          <p14:tracePt t="81338" x="5746750" y="1016000"/>
          <p14:tracePt t="81355" x="5740400" y="1016000"/>
          <p14:tracePt t="81405" x="5727700" y="1016000"/>
          <p14:tracePt t="81413" x="5721350" y="1016000"/>
          <p14:tracePt t="81422" x="5715000" y="1003300"/>
          <p14:tracePt t="81439" x="5702300" y="996950"/>
          <p14:tracePt t="81456" x="5695950" y="996950"/>
          <p14:tracePt t="81516" x="5727700" y="996950"/>
          <p14:tracePt t="81528" x="5759450" y="996950"/>
          <p14:tracePt t="81532" x="5797550" y="996950"/>
          <p14:tracePt t="81542" x="5829300" y="996950"/>
          <p14:tracePt t="81556" x="5861050" y="996950"/>
          <p14:tracePt t="81572" x="5924550" y="996950"/>
          <p14:tracePt t="81589" x="5949950" y="996950"/>
          <p14:tracePt t="81822" x="5918200" y="996950"/>
          <p14:tracePt t="81830" x="5880100" y="996950"/>
          <p14:tracePt t="81839" x="5816600" y="996950"/>
          <p14:tracePt t="81846" x="5734050" y="990600"/>
          <p14:tracePt t="81863" x="5492750" y="952500"/>
          <p14:tracePt t="81880" x="5137150" y="933450"/>
          <p14:tracePt t="81896" x="4737100" y="908050"/>
          <p14:tracePt t="81913" x="4483100" y="908050"/>
          <p14:tracePt t="81929" x="4343400" y="908050"/>
          <p14:tracePt t="81946" x="4305300" y="908050"/>
          <p14:tracePt t="81949" x="4292600" y="908050"/>
          <p14:tracePt t="81963" x="4286250" y="908050"/>
          <p14:tracePt t="81990" x="4279900" y="914400"/>
          <p14:tracePt t="81999" x="4267200" y="914400"/>
          <p14:tracePt t="82013" x="4254500" y="920750"/>
          <p14:tracePt t="82030" x="4203700" y="933450"/>
          <p14:tracePt t="82047" x="4159250" y="946150"/>
          <p14:tracePt t="82063" x="4140200" y="958850"/>
          <p14:tracePt t="82133" x="4140200" y="965200"/>
          <p14:tracePt t="82150" x="4146550" y="965200"/>
          <p14:tracePt t="82157" x="4159250" y="965200"/>
          <p14:tracePt t="82357" x="4165600" y="965200"/>
          <p14:tracePt t="82365" x="4171950" y="965200"/>
          <p14:tracePt t="82382" x="4184650" y="965200"/>
          <p14:tracePt t="82389" x="4210050" y="958850"/>
          <p14:tracePt t="82397" x="4248150" y="946150"/>
          <p14:tracePt t="82413" x="4368800" y="901700"/>
          <p14:tracePt t="82430" x="4565650" y="869950"/>
          <p14:tracePt t="82447" x="4864100" y="857250"/>
          <p14:tracePt t="82463" x="5232400" y="857250"/>
          <p14:tracePt t="82480" x="5683250" y="857250"/>
          <p14:tracePt t="82497" x="6203950" y="857250"/>
          <p14:tracePt t="82513" x="6737350" y="920750"/>
          <p14:tracePt t="82530" x="7277100" y="984250"/>
          <p14:tracePt t="82547" x="7670800" y="1047750"/>
          <p14:tracePt t="82551" x="7835900" y="1079500"/>
          <p14:tracePt t="82567" x="8026400" y="1098550"/>
          <p14:tracePt t="82580" x="8089900" y="1104900"/>
          <p14:tracePt t="82581" x="8128000" y="1117600"/>
          <p14:tracePt t="82597" x="8147050" y="1117600"/>
          <p14:tracePt t="82662" x="8153400" y="1123950"/>
          <p14:tracePt t="82718" x="8153400" y="1130300"/>
          <p14:tracePt t="83510" x="8147050" y="1130300"/>
          <p14:tracePt t="83517" x="8140700" y="1130300"/>
          <p14:tracePt t="83525" x="8115300" y="1130300"/>
          <p14:tracePt t="83534" x="8089900" y="1130300"/>
          <p14:tracePt t="83551" x="8020050" y="1130300"/>
          <p14:tracePt t="83568" x="7912100" y="1130300"/>
          <p14:tracePt t="83584" x="7785100" y="1130300"/>
          <p14:tracePt t="83601" x="7613650" y="1130300"/>
          <p14:tracePt t="83618" x="7448550" y="1130300"/>
          <p14:tracePt t="83634" x="7296150" y="1130300"/>
          <p14:tracePt t="83651" x="7162800" y="1130300"/>
          <p14:tracePt t="83656" x="7105650" y="1130300"/>
          <p14:tracePt t="83668" x="7042150" y="1130300"/>
          <p14:tracePt t="83685" x="6826250" y="1073150"/>
          <p14:tracePt t="83701" x="6616700" y="1016000"/>
          <p14:tracePt t="83718" x="6350000" y="965200"/>
          <p14:tracePt t="83734" x="6108700" y="927100"/>
          <p14:tracePt t="83751" x="5905500" y="901700"/>
          <p14:tracePt t="83768" x="5816600" y="889000"/>
          <p14:tracePt t="83784" x="5803900" y="889000"/>
          <p14:tracePt t="84023" x="5797550" y="889000"/>
          <p14:tracePt t="84039" x="5797550" y="901700"/>
          <p14:tracePt t="84047" x="5803900" y="908050"/>
          <p14:tracePt t="84055" x="5810250" y="927100"/>
          <p14:tracePt t="84065" x="5810250" y="933450"/>
          <p14:tracePt t="84082" x="5810250" y="971550"/>
          <p14:tracePt t="84098" x="5810250" y="1016000"/>
          <p14:tracePt t="84115" x="5753100" y="1098550"/>
          <p14:tracePt t="84132" x="5670550" y="1168400"/>
          <p14:tracePt t="84138" x="5632450" y="1187450"/>
          <p14:tracePt t="84149" x="5594350" y="1225550"/>
          <p14:tracePt t="84165" x="5581650" y="1225550"/>
          <p14:tracePt t="84182" x="5575300" y="1225550"/>
          <p14:tracePt t="84335" x="5575300" y="1231900"/>
          <p14:tracePt t="84343" x="5575300" y="1244600"/>
          <p14:tracePt t="84352" x="5575300" y="1263650"/>
          <p14:tracePt t="84365" x="5594350" y="1320800"/>
          <p14:tracePt t="84382" x="5638800" y="1371600"/>
          <p14:tracePt t="84398" x="5689600" y="1416050"/>
          <p14:tracePt t="84415" x="5708650" y="1428750"/>
          <p14:tracePt t="84432" x="5715000" y="1428750"/>
          <p14:tracePt t="84449" x="5721350" y="1428750"/>
          <p14:tracePt t="84470" x="5727700" y="1428750"/>
          <p14:tracePt t="84494" x="5727700" y="1422400"/>
          <p14:tracePt t="84503" x="5734050" y="1409700"/>
          <p14:tracePt t="84519" x="5734050" y="1403350"/>
          <p14:tracePt t="84532" x="5740400" y="1397000"/>
          <p14:tracePt t="84550" x="5746750" y="1397000"/>
          <p14:tracePt t="84554" x="5759450" y="1384300"/>
          <p14:tracePt t="84566" x="5759450" y="1377950"/>
          <p14:tracePt t="84568" x="5784850" y="1371600"/>
          <p14:tracePt t="84584" x="5803900" y="1358900"/>
          <p14:tracePt t="84607" x="5803900" y="1352550"/>
          <p14:tracePt t="84631" x="5791200" y="1346200"/>
          <p14:tracePt t="84639" x="5759450" y="1346200"/>
          <p14:tracePt t="84649" x="5715000" y="1339850"/>
          <p14:tracePt t="84665" x="5607050" y="1327150"/>
          <p14:tracePt t="84682" x="5505450" y="1327150"/>
          <p14:tracePt t="84699" x="5410200" y="1314450"/>
          <p14:tracePt t="84715" x="5378450" y="1314450"/>
          <p14:tracePt t="84720" x="5372100" y="1314450"/>
          <p14:tracePt t="84809" x="5397500" y="1314450"/>
          <p14:tracePt t="84815" x="5429250" y="1314450"/>
          <p14:tracePt t="84823" x="5473700" y="1314450"/>
          <p14:tracePt t="84832" x="5524500" y="1314450"/>
          <p14:tracePt t="84849" x="5676900" y="1314450"/>
          <p14:tracePt t="84866" x="5791200" y="1314450"/>
          <p14:tracePt t="84882" x="5899150" y="1314450"/>
          <p14:tracePt t="84899" x="5937250" y="1314450"/>
          <p14:tracePt t="84905" x="5962650" y="1314450"/>
          <p14:tracePt t="84916" x="5975350" y="1314450"/>
          <p14:tracePt t="84932" x="5988050" y="1314450"/>
          <p14:tracePt t="84949" x="5994400" y="1308100"/>
          <p14:tracePt t="85272" x="6013450" y="1308100"/>
          <p14:tracePt t="85280" x="6064250" y="1308100"/>
          <p14:tracePt t="85300" x="6235700" y="1308100"/>
          <p14:tracePt t="85304" x="6362700" y="1308100"/>
          <p14:tracePt t="85313" x="6496050" y="1308100"/>
          <p14:tracePt t="85329" x="6819900" y="1308100"/>
          <p14:tracePt t="85346" x="7105650" y="1308100"/>
          <p14:tracePt t="85363" x="7315200" y="1308100"/>
          <p14:tracePt t="85379" x="7448550" y="1308100"/>
          <p14:tracePt t="85383" x="7480300" y="1308100"/>
          <p14:tracePt t="85396" x="7505700" y="1308100"/>
          <p14:tracePt t="85413" x="7518400" y="1308100"/>
          <p14:tracePt t="86407" x="7505700" y="1308100"/>
          <p14:tracePt t="86415" x="7461250" y="1308100"/>
          <p14:tracePt t="86423" x="7397750" y="1308100"/>
          <p14:tracePt t="86435" x="7327900" y="1308100"/>
          <p14:tracePt t="86451" x="7137400" y="1308100"/>
          <p14:tracePt t="86457" x="7023100" y="1308100"/>
          <p14:tracePt t="86468" x="6915150" y="1308100"/>
          <p14:tracePt t="86484" x="6680200" y="1308100"/>
          <p14:tracePt t="86501" x="6470650" y="1308100"/>
          <p14:tracePt t="86503" x="6375400" y="1308100"/>
          <p14:tracePt t="86518" x="6191250" y="1308100"/>
          <p14:tracePt t="86535" x="6019800" y="1289050"/>
          <p14:tracePt t="86551" x="5899150" y="1270000"/>
          <p14:tracePt t="86568" x="5778500" y="1244600"/>
          <p14:tracePt t="86585" x="5632450" y="1206500"/>
          <p14:tracePt t="86601" x="5448300" y="1149350"/>
          <p14:tracePt t="86618" x="5245100" y="1098550"/>
          <p14:tracePt t="86635" x="5067300" y="1054100"/>
          <p14:tracePt t="86654" x="4883150" y="1028700"/>
          <p14:tracePt t="86659" x="4806950" y="1022350"/>
          <p14:tracePt t="86668" x="4730750" y="1009650"/>
          <p14:tracePt t="86685" x="4660900" y="1003300"/>
          <p14:tracePt t="86689" x="4641850" y="1003300"/>
          <p14:tracePt t="86721" x="4635500" y="1003300"/>
          <p14:tracePt t="86841" x="4616450" y="1003300"/>
          <p14:tracePt t="86848" x="4591050" y="1003300"/>
          <p14:tracePt t="86858" x="4559300" y="1003300"/>
          <p14:tracePt t="86868" x="4508500" y="1003300"/>
          <p14:tracePt t="86885" x="4349750" y="1003300"/>
          <p14:tracePt t="86892" x="4260850" y="1003300"/>
          <p14:tracePt t="86895" x="4165600" y="1009650"/>
          <p14:tracePt t="86904" x="4089400" y="1022350"/>
          <p14:tracePt t="86918" x="3949700" y="1041400"/>
          <p14:tracePt t="86935" x="3886200" y="1047750"/>
          <p14:tracePt t="86951" x="3854450" y="1060450"/>
          <p14:tracePt t="86968" x="3835400" y="1066800"/>
          <p14:tracePt t="86985" x="3816350" y="1073150"/>
          <p14:tracePt t="87002" x="3790950" y="1085850"/>
          <p14:tracePt t="87018" x="3790950" y="1092200"/>
          <p14:tracePt t="87035" x="3778250" y="1092200"/>
          <p14:tracePt t="87103" x="3771900" y="1092200"/>
          <p14:tracePt t="87111" x="3752850" y="1098550"/>
          <p14:tracePt t="87127" x="3727450" y="1111250"/>
          <p14:tracePt t="87135" x="3708400" y="1111250"/>
          <p14:tracePt t="87152" x="3683000" y="1117600"/>
          <p14:tracePt t="87168" x="3657600" y="1117600"/>
          <p14:tracePt t="87185" x="3638550" y="1123950"/>
          <p14:tracePt t="87202" x="3600450" y="1123950"/>
          <p14:tracePt t="87218" x="3562350" y="1130300"/>
          <p14:tracePt t="87235" x="3505200" y="1130300"/>
          <p14:tracePt t="87252" x="3460750" y="1143000"/>
          <p14:tracePt t="87269" x="3435350" y="1149350"/>
          <p14:tracePt t="88785" x="3441700" y="1149350"/>
          <p14:tracePt t="88793" x="3498850" y="1162050"/>
          <p14:tracePt t="88800" x="3575050" y="1174750"/>
          <p14:tracePt t="88810" x="3670300" y="1206500"/>
          <p14:tracePt t="88826" x="3968750" y="1289050"/>
          <p14:tracePt t="88843" x="4229100" y="1327150"/>
          <p14:tracePt t="88860" x="4470400" y="1352550"/>
          <p14:tracePt t="88876" x="4641850" y="1377950"/>
          <p14:tracePt t="88893" x="4756150" y="1390650"/>
          <p14:tracePt t="88898" x="4775200" y="1390650"/>
          <p14:tracePt t="88910" x="4794250" y="1390650"/>
          <p14:tracePt t="89034" x="4800600" y="1384300"/>
          <p14:tracePt t="89057" x="4806950" y="1377950"/>
          <p14:tracePt t="89065" x="4806950" y="1371600"/>
          <p14:tracePt t="89081" x="4826000" y="1365250"/>
          <p14:tracePt t="89093" x="4832350" y="1365250"/>
          <p14:tracePt t="89110" x="4870450" y="1358900"/>
          <p14:tracePt t="89129" x="4933950" y="1352550"/>
          <p14:tracePt t="89132" x="4984750" y="1352550"/>
          <p14:tracePt t="89143" x="5124450" y="1352550"/>
          <p14:tracePt t="89160" x="5295900" y="1352550"/>
          <p14:tracePt t="89177" x="5441950" y="1352550"/>
          <p14:tracePt t="89193" x="5581650" y="1327150"/>
          <p14:tracePt t="89210" x="5670550" y="1301750"/>
          <p14:tracePt t="89227" x="5715000" y="1282700"/>
          <p14:tracePt t="89243" x="5734050" y="1276350"/>
          <p14:tracePt t="89338" x="5740400" y="1276350"/>
          <p14:tracePt t="89346" x="5746750" y="1276350"/>
          <p14:tracePt t="89362" x="5753100" y="1270000"/>
          <p14:tracePt t="89370" x="5759450" y="1257300"/>
          <p14:tracePt t="89385" x="5772150" y="1250950"/>
          <p14:tracePt t="89394" x="5784850" y="1250950"/>
          <p14:tracePt t="89410" x="5816600" y="1231900"/>
          <p14:tracePt t="89427" x="5861050" y="1219200"/>
          <p14:tracePt t="89444" x="5886450" y="1206500"/>
          <p14:tracePt t="89460" x="5918200" y="1200150"/>
          <p14:tracePt t="89477" x="5930900" y="1187450"/>
          <p14:tracePt t="89494" x="5943600" y="1181100"/>
          <p14:tracePt t="89513" x="5949950" y="1174750"/>
          <p14:tracePt t="89633" x="5949950" y="1168400"/>
          <p14:tracePt t="89650" x="5949950" y="1162050"/>
          <p14:tracePt t="89667" x="5949950" y="1155700"/>
          <p14:tracePt t="89683" x="5949950" y="1149350"/>
          <p14:tracePt t="89738" x="5949950" y="1143000"/>
          <p14:tracePt t="89778" x="5943600" y="1143000"/>
          <p14:tracePt t="89793" x="5937250" y="1143000"/>
          <p14:tracePt t="89802" x="5930900" y="1143000"/>
          <p14:tracePt t="89811" x="5918200" y="1143000"/>
          <p14:tracePt t="89828" x="5905500" y="1143000"/>
          <p14:tracePt t="89844" x="5899150" y="1143000"/>
          <p14:tracePt t="90081" x="5886450" y="1143000"/>
          <p14:tracePt t="90137" x="5880100" y="1143000"/>
          <p14:tracePt t="90152" x="5873750" y="1143000"/>
          <p14:tracePt t="90168" x="5873750" y="1149350"/>
          <p14:tracePt t="90184" x="5867400" y="1155700"/>
          <p14:tracePt t="90200" x="5861050" y="1162050"/>
          <p14:tracePt t="90226" x="5861050" y="1168400"/>
          <p14:tracePt t="90232" x="5854700" y="1181100"/>
          <p14:tracePt t="90249" x="5848350" y="1181100"/>
          <p14:tracePt t="90257" x="5842000" y="1187450"/>
          <p14:tracePt t="90272" x="5822950" y="1206500"/>
          <p14:tracePt t="90288" x="5816600" y="1206500"/>
          <p14:tracePt t="90305" x="5803900" y="1231900"/>
          <p14:tracePt t="90321" x="5803900" y="1257300"/>
          <p14:tracePt t="90338" x="5797550" y="1263650"/>
          <p14:tracePt t="90355" x="5797550" y="1270000"/>
          <p14:tracePt t="90372" x="5797550" y="1276350"/>
          <p14:tracePt t="90400" x="5791200" y="1282700"/>
          <p14:tracePt t="90417" x="5791200" y="1301750"/>
          <p14:tracePt t="90442" x="5791200" y="1308100"/>
          <p14:tracePt t="90449" x="5791200" y="1314450"/>
          <p14:tracePt t="90457" x="5784850" y="1314450"/>
          <p14:tracePt t="90471" x="5784850" y="1320800"/>
          <p14:tracePt t="90489" x="5778500" y="1333500"/>
          <p14:tracePt t="90505" x="5772150" y="1346200"/>
          <p14:tracePt t="90522" x="5772150" y="1352550"/>
          <p14:tracePt t="90538" x="5753100" y="1377950"/>
          <p14:tracePt t="90555" x="5746750" y="1390650"/>
          <p14:tracePt t="90572" x="5746750" y="1397000"/>
          <p14:tracePt t="90642" x="5746750" y="1403350"/>
          <p14:tracePt t="98013" x="5740400" y="1403350"/>
          <p14:tracePt t="98021" x="5727700" y="1403350"/>
          <p14:tracePt t="98029" x="5715000" y="1403350"/>
          <p14:tracePt t="98039" x="5683250" y="1403350"/>
          <p14:tracePt t="98056" x="5638800" y="1403350"/>
          <p14:tracePt t="98072" x="5607050" y="1397000"/>
          <p14:tracePt t="98078" x="5588000" y="1384300"/>
          <p14:tracePt t="98089" x="5568950" y="1371600"/>
          <p14:tracePt t="98106" x="5556250" y="1352550"/>
          <p14:tracePt t="98229" x="5626100" y="1352550"/>
          <p14:tracePt t="98237" x="5816600" y="1352550"/>
          <p14:tracePt t="98245" x="6165850" y="1352550"/>
          <p14:tracePt t="98256" x="6578600" y="1390650"/>
          <p14:tracePt t="98272" x="7188200" y="1473200"/>
          <p14:tracePt t="98289" x="7296150" y="1498600"/>
          <p14:tracePt t="98294" x="7308850" y="1504950"/>
          <p14:tracePt t="98316" x="7321550" y="1504950"/>
          <p14:tracePt t="98325" x="7340600" y="1498600"/>
          <p14:tracePt t="98341" x="7385050" y="1479550"/>
          <p14:tracePt t="98356" x="7435850" y="1460500"/>
          <p14:tracePt t="98372" x="7543800" y="1422400"/>
          <p14:tracePt t="98389" x="7670800" y="1390650"/>
          <p14:tracePt t="98406" x="7766050" y="1358900"/>
          <p14:tracePt t="98422" x="7848600" y="1327150"/>
          <p14:tracePt t="98439" x="7880350" y="1314450"/>
          <p14:tracePt t="98572" x="7874000" y="1314450"/>
          <p14:tracePt t="98580" x="7867650" y="1314450"/>
          <p14:tracePt t="98589" x="7842250" y="1314450"/>
          <p14:tracePt t="98606" x="7766050" y="1314450"/>
          <p14:tracePt t="98623" x="7620000" y="1314450"/>
          <p14:tracePt t="98639" x="7429500" y="1314450"/>
          <p14:tracePt t="98656" x="7112000" y="1314450"/>
          <p14:tracePt t="98673" x="6616700" y="1314450"/>
          <p14:tracePt t="98690" x="5969000" y="1314450"/>
          <p14:tracePt t="98695" x="5581650" y="1314450"/>
          <p14:tracePt t="98706" x="5175250" y="1314450"/>
          <p14:tracePt t="98724" x="4445000" y="1314450"/>
          <p14:tracePt t="98728" x="4121150" y="1314450"/>
          <p14:tracePt t="98739" x="3816350" y="1314450"/>
          <p14:tracePt t="98740" x="3644900" y="1314450"/>
          <p14:tracePt t="98756" x="3441700" y="1314450"/>
          <p14:tracePt t="98773" x="3384550" y="1314450"/>
          <p14:tracePt t="98791" x="3378200" y="1314450"/>
          <p14:tracePt t="98822" x="3384550" y="1301750"/>
          <p14:tracePt t="98830" x="3397250" y="1295400"/>
          <p14:tracePt t="98847" x="3409950" y="1295400"/>
          <p14:tracePt t="99324" x="3422650" y="1289050"/>
          <p14:tracePt t="99332" x="3467100" y="1289050"/>
          <p14:tracePt t="99342" x="3562350" y="1282700"/>
          <p14:tracePt t="99358" x="3816350" y="1282700"/>
          <p14:tracePt t="99375" x="4140200" y="1282700"/>
          <p14:tracePt t="99392" x="4445000" y="1282700"/>
          <p14:tracePt t="99408" x="4667250" y="1282700"/>
          <p14:tracePt t="99425" x="4883150" y="1282700"/>
          <p14:tracePt t="99442" x="5041900" y="1282700"/>
          <p14:tracePt t="99458" x="5137150" y="1282700"/>
          <p14:tracePt t="99464" x="5181600" y="1282700"/>
          <p14:tracePt t="99475" x="5213350" y="1282700"/>
          <p14:tracePt t="99492" x="5270500" y="1282700"/>
          <p14:tracePt t="99496" x="5289550" y="1282700"/>
          <p14:tracePt t="99508" x="5372100" y="1282700"/>
          <p14:tracePt t="99525" x="5461000" y="1301750"/>
          <p14:tracePt t="99542" x="5575300" y="1308100"/>
          <p14:tracePt t="99558" x="5740400" y="1339850"/>
          <p14:tracePt t="99575" x="5930900" y="1358900"/>
          <p14:tracePt t="99592" x="6146800" y="1397000"/>
          <p14:tracePt t="99608" x="6350000" y="1441450"/>
          <p14:tracePt t="99625" x="6565900" y="1460500"/>
          <p14:tracePt t="99631" x="6661150" y="1473200"/>
          <p14:tracePt t="99642" x="6724650" y="1473200"/>
          <p14:tracePt t="99658" x="6807200" y="1473200"/>
          <p14:tracePt t="99663" x="6826250" y="1473200"/>
          <p14:tracePt t="99675" x="6845300" y="1473200"/>
          <p14:tracePt t="99807" x="6858000" y="1473200"/>
          <p14:tracePt t="99814" x="6864350" y="1473200"/>
          <p14:tracePt t="99826" x="6870700" y="1473200"/>
          <p14:tracePt t="99842" x="6889750" y="1473200"/>
          <p14:tracePt t="99849" x="6896100" y="1473200"/>
          <p14:tracePt t="99864" x="6902450" y="1473200"/>
          <p14:tracePt t="99880" x="6908800" y="1473200"/>
          <p14:tracePt t="100189" x="6838950" y="1498600"/>
          <p14:tracePt t="100199" x="6699250" y="1536700"/>
          <p14:tracePt t="100206" x="6527800" y="1581150"/>
          <p14:tracePt t="100214" x="6311900" y="1644650"/>
          <p14:tracePt t="100230" x="5918200" y="1708150"/>
          <p14:tracePt t="100247" x="5549900" y="1708150"/>
          <p14:tracePt t="100263" x="5162550" y="1708150"/>
          <p14:tracePt t="100280" x="4832350" y="1714500"/>
          <p14:tracePt t="100296" x="4635500" y="1752600"/>
          <p14:tracePt t="100313" x="4584700" y="1765300"/>
          <p14:tracePt t="100330" x="4578350" y="1765300"/>
          <p14:tracePt t="100605" x="4559300" y="1739900"/>
          <p14:tracePt t="100613" x="4552950" y="1695450"/>
          <p14:tracePt t="100621" x="4521200" y="1638300"/>
          <p14:tracePt t="100629" x="4489450" y="1587500"/>
          <p14:tracePt t="100646" x="4445000" y="1536700"/>
          <p14:tracePt t="100662" x="4432300" y="1530350"/>
          <p14:tracePt t="100751" x="4425950" y="1530350"/>
          <p14:tracePt t="100793" x="4413250" y="1530350"/>
          <p14:tracePt t="100805" x="4400550" y="1530350"/>
          <p14:tracePt t="101542" x="4387850" y="1530350"/>
          <p14:tracePt t="101550" x="4381500" y="1530350"/>
          <p14:tracePt t="101557" x="4362450" y="1536700"/>
          <p14:tracePt t="101566" x="4349750" y="1536700"/>
          <p14:tracePt t="101582" x="4330700" y="1536700"/>
          <p14:tracePt t="101599" x="4324350" y="1536700"/>
          <p14:tracePt t="102269" x="4305300" y="1536700"/>
          <p14:tracePt t="102286" x="4286250" y="1536700"/>
          <p14:tracePt t="102295" x="4267200" y="1536700"/>
          <p14:tracePt t="102302" x="4235450" y="1536700"/>
          <p14:tracePt t="102310" x="4184650" y="1530350"/>
          <p14:tracePt t="102326" x="4038600" y="1530350"/>
          <p14:tracePt t="102343" x="3905250" y="1574800"/>
          <p14:tracePt t="102360" x="3797300" y="1638300"/>
          <p14:tracePt t="102377" x="3708400" y="1708150"/>
          <p14:tracePt t="102393" x="3619500" y="1790700"/>
          <p14:tracePt t="102410" x="3524250" y="1854200"/>
          <p14:tracePt t="102427" x="3454400" y="1905000"/>
          <p14:tracePt t="102434" x="3422650" y="1930400"/>
          <p14:tracePt t="102444" x="3403600" y="1936750"/>
          <p14:tracePt t="102460" x="3352800" y="1974850"/>
          <p14:tracePt t="102466" x="3333750" y="1981200"/>
          <p14:tracePt t="102477" x="3302000" y="2000250"/>
          <p14:tracePt t="102493" x="3276600" y="2019300"/>
          <p14:tracePt t="102510" x="3206750" y="2051050"/>
          <p14:tracePt t="102527" x="3155950" y="2076450"/>
          <p14:tracePt t="102544" x="3086100" y="2120900"/>
          <p14:tracePt t="102560" x="3003550" y="2165350"/>
          <p14:tracePt t="102577" x="2876550" y="2235200"/>
          <p14:tracePt t="102594" x="2743200" y="2311400"/>
          <p14:tracePt t="102610" x="2609850" y="2381250"/>
          <p14:tracePt t="102627" x="2527300" y="2425700"/>
          <p14:tracePt t="102644" x="2476500" y="2444750"/>
          <p14:tracePt t="102649" x="2463800" y="2444750"/>
          <p14:tracePt t="102660" x="2451100" y="2451100"/>
          <p14:tracePt t="102680" x="2432050" y="2451100"/>
          <p14:tracePt t="102683" x="2413000" y="2451100"/>
          <p14:tracePt t="102694" x="2393950" y="2451100"/>
          <p14:tracePt t="102710" x="2305050" y="2444750"/>
          <p14:tracePt t="102727" x="2260600" y="2444750"/>
          <p14:tracePt t="102744" x="2216150" y="2444750"/>
          <p14:tracePt t="102760" x="2190750" y="2444750"/>
          <p14:tracePt t="102777" x="2184400" y="2444750"/>
          <p14:tracePt t="103376" x="2197100" y="2438400"/>
          <p14:tracePt t="103384" x="2209800" y="2438400"/>
          <p14:tracePt t="103408" x="2216150" y="2438400"/>
          <p14:tracePt t="103414" x="2216150" y="2432050"/>
          <p14:tracePt t="103430" x="2222500" y="2425700"/>
          <p14:tracePt t="103439" x="2241550" y="2387600"/>
          <p14:tracePt t="103454" x="2260600" y="2311400"/>
          <p14:tracePt t="103470" x="2279650" y="2235200"/>
          <p14:tracePt t="103487" x="2292350" y="2165350"/>
          <p14:tracePt t="103504" x="2324100" y="2127250"/>
          <p14:tracePt t="103520" x="2349500" y="2108200"/>
          <p14:tracePt t="103528" x="2362200" y="2101850"/>
          <p14:tracePt t="103537" x="2381250" y="2095500"/>
          <p14:tracePt t="103554" x="2425700" y="2082800"/>
          <p14:tracePt t="103570" x="2489200" y="2070100"/>
          <p14:tracePt t="103587" x="2578100" y="2070100"/>
          <p14:tracePt t="103604" x="2705100" y="2070100"/>
          <p14:tracePt t="103608" x="2787650" y="2070100"/>
          <p14:tracePt t="103620" x="2882900" y="2070100"/>
          <p14:tracePt t="103640" x="3092450" y="2070100"/>
          <p14:tracePt t="103644" x="3206750" y="2070100"/>
          <p14:tracePt t="103654" x="3314700" y="2038350"/>
          <p14:tracePt t="103671" x="3752850" y="1936750"/>
          <p14:tracePt t="103687" x="3956050" y="1873250"/>
          <p14:tracePt t="103704" x="4102100" y="1841500"/>
          <p14:tracePt t="103721" x="4178300" y="1809750"/>
          <p14:tracePt t="103737" x="4216400" y="1790700"/>
          <p14:tracePt t="103744" x="4235450" y="1790700"/>
          <p14:tracePt t="103754" x="4241800" y="1790700"/>
          <p14:tracePt t="103772" x="4267200" y="1778000"/>
          <p14:tracePt t="103779" x="4279900" y="1778000"/>
          <p14:tracePt t="103787" x="4292600" y="1778000"/>
          <p14:tracePt t="103804" x="4324350" y="1765300"/>
          <p14:tracePt t="103808" x="4343400" y="1765300"/>
          <p14:tracePt t="103822" x="4362450" y="1746250"/>
          <p14:tracePt t="103839" x="4425950" y="1733550"/>
          <p14:tracePt t="103841" x="4470400" y="1708150"/>
          <p14:tracePt t="103854" x="4540250" y="1695450"/>
          <p14:tracePt t="103871" x="4597400" y="1676400"/>
          <p14:tracePt t="103887" x="4648200" y="1663700"/>
          <p14:tracePt t="103904" x="4699000" y="1651000"/>
          <p14:tracePt t="103921" x="4756150" y="1631950"/>
          <p14:tracePt t="103938" x="4819650" y="1619250"/>
          <p14:tracePt t="103954" x="4851400" y="1606550"/>
          <p14:tracePt t="103971" x="4895850" y="1587500"/>
          <p14:tracePt t="103988" x="4914900" y="1574800"/>
          <p14:tracePt t="104004" x="4946650" y="1562100"/>
          <p14:tracePt t="104024" x="4959350" y="1555750"/>
          <p14:tracePt t="104037" x="4965700" y="1549400"/>
          <p14:tracePt t="104055" x="4984750" y="1543050"/>
          <p14:tracePt t="104072" x="4997450" y="1536700"/>
          <p14:tracePt t="104088" x="5022850" y="1530350"/>
          <p14:tracePt t="104104" x="5048250" y="1524000"/>
          <p14:tracePt t="104121" x="5080000" y="1504950"/>
          <p14:tracePt t="104138" x="5105400" y="1492250"/>
          <p14:tracePt t="104154" x="5143500" y="1473200"/>
          <p14:tracePt t="104171" x="5162550" y="1460500"/>
          <p14:tracePt t="104187" x="5194300" y="1441450"/>
          <p14:tracePt t="104204" x="5207000" y="1435100"/>
          <p14:tracePt t="104221" x="5213350" y="1428750"/>
          <p14:tracePt t="104238" x="5213350" y="1422400"/>
          <p14:tracePt t="104255" x="5219700" y="1422400"/>
          <p14:tracePt t="104278" x="5232400" y="1409700"/>
          <p14:tracePt t="104288" x="5238750" y="1397000"/>
          <p14:tracePt t="104304" x="5264150" y="1384300"/>
          <p14:tracePt t="104321" x="5295900" y="1358900"/>
          <p14:tracePt t="104338" x="5334000" y="1327150"/>
          <p14:tracePt t="104354" x="5359400" y="1314450"/>
          <p14:tracePt t="104371" x="5378450" y="1301750"/>
          <p14:tracePt t="104388" x="5384800" y="1295400"/>
          <p14:tracePt t="104404" x="5391150" y="1289050"/>
          <p14:tracePt t="104421" x="5410200" y="1276350"/>
          <p14:tracePt t="104439" x="5429250" y="1270000"/>
          <p14:tracePt t="104455" x="5448300" y="1250950"/>
          <p14:tracePt t="104472" x="5454650" y="1244600"/>
          <p14:tracePt t="104488" x="5467350" y="1238250"/>
          <p14:tracePt t="104505" x="5473700" y="1231900"/>
          <p14:tracePt t="104521" x="5486400" y="1225550"/>
          <p14:tracePt t="104538" x="5492750" y="1225550"/>
          <p14:tracePt t="104554" x="5505450" y="1212850"/>
          <p14:tracePt t="104571" x="5505450" y="1206500"/>
          <p14:tracePt t="104588" x="5524500" y="1206500"/>
          <p14:tracePt t="104605" x="5530850" y="1206500"/>
          <p14:tracePt t="104623" x="5588000" y="1206500"/>
          <p14:tracePt t="104626" x="5613400" y="1219200"/>
          <p14:tracePt t="104638" x="5715000" y="1263650"/>
          <p14:tracePt t="104655" x="5803900" y="1301750"/>
          <p14:tracePt t="104671" x="5886450" y="1333500"/>
          <p14:tracePt t="104688" x="5956300" y="1339850"/>
          <p14:tracePt t="104705" x="5981700" y="1339850"/>
          <p14:tracePt t="104722" x="5994400" y="1339850"/>
          <p14:tracePt t="104849" x="6000750" y="1339850"/>
          <p14:tracePt t="104864" x="5994400" y="1333500"/>
          <p14:tracePt t="104873" x="5994400" y="1327150"/>
          <p14:tracePt t="104881" x="5975350" y="1327150"/>
          <p14:tracePt t="104889" x="5943600" y="1301750"/>
          <p14:tracePt t="104906" x="5861050" y="1250950"/>
          <p14:tracePt t="104921" x="5797550" y="1212850"/>
          <p14:tracePt t="104938" x="5759450" y="1193800"/>
          <p14:tracePt t="104976" x="5753100" y="1187450"/>
          <p14:tracePt t="104983" x="5740400" y="1174750"/>
          <p14:tracePt t="104993" x="5708650" y="1155700"/>
          <p14:tracePt t="105005" x="5651500" y="1123950"/>
          <p14:tracePt t="105022" x="5524500" y="1066800"/>
          <p14:tracePt t="105025" x="5461000" y="1035050"/>
          <p14:tracePt t="105039" x="5391150" y="1003300"/>
          <p14:tracePt t="105055" x="5384800" y="996950"/>
          <p14:tracePt t="105072" x="5384800" y="977900"/>
          <p14:tracePt t="105088" x="5384800" y="952500"/>
          <p14:tracePt t="105105" x="5384800" y="946150"/>
          <p14:tracePt t="105122" x="5384800" y="933450"/>
          <p14:tracePt t="105139" x="5384800" y="927100"/>
          <p14:tracePt t="105200" x="5397500" y="927100"/>
          <p14:tracePt t="105225" x="5397500" y="920750"/>
          <p14:tracePt t="105242" x="5403850" y="914400"/>
          <p14:tracePt t="105249" x="5403850" y="908050"/>
          <p14:tracePt t="105259" x="5410200" y="908050"/>
          <p14:tracePt t="105272" x="5410200" y="895350"/>
          <p14:tracePt t="105297" x="5410200" y="889000"/>
          <p14:tracePt t="105393" x="5422900" y="882650"/>
          <p14:tracePt t="105410" x="5429250" y="882650"/>
          <p14:tracePt t="105417" x="5448300" y="882650"/>
          <p14:tracePt t="105427" x="5461000" y="889000"/>
          <p14:tracePt t="105439" x="5518150" y="895350"/>
          <p14:tracePt t="105455" x="5575300" y="914400"/>
          <p14:tracePt t="105472" x="5632450" y="920750"/>
          <p14:tracePt t="105489" x="5664200" y="920750"/>
          <p14:tracePt t="105505" x="5670550" y="920750"/>
          <p14:tracePt t="105648" x="5676900" y="927100"/>
          <p14:tracePt t="105857" x="5664200" y="927100"/>
          <p14:tracePt t="105864" x="5594350" y="920750"/>
          <p14:tracePt t="105872" x="5505450" y="889000"/>
          <p14:tracePt t="105881" x="5410200" y="850900"/>
          <p14:tracePt t="105898" x="5187950" y="800100"/>
          <p14:tracePt t="105914" x="4984750" y="755650"/>
          <p14:tracePt t="105931" x="4826000" y="730250"/>
          <p14:tracePt t="105947" x="4775200" y="730250"/>
          <p14:tracePt t="106001" x="4794250" y="730250"/>
          <p14:tracePt t="106009" x="4819650" y="730250"/>
          <p14:tracePt t="106018" x="4889500" y="768350"/>
          <p14:tracePt t="106032" x="4978400" y="800100"/>
          <p14:tracePt t="106048" x="5054600" y="806450"/>
          <p14:tracePt t="106065" x="5353050" y="850900"/>
          <p14:tracePt t="106081" x="5588000" y="863600"/>
          <p14:tracePt t="106098" x="5861050" y="869950"/>
          <p14:tracePt t="106114" x="6070600" y="869950"/>
          <p14:tracePt t="106131" x="6235700" y="869950"/>
          <p14:tracePt t="106148" x="6292850" y="869950"/>
          <p14:tracePt t="106154" x="6299200" y="869950"/>
          <p14:tracePt t="106211" x="6292850" y="869950"/>
          <p14:tracePt t="106225" x="6273800" y="869950"/>
          <p14:tracePt t="106240" x="6267450" y="869950"/>
          <p14:tracePt t="106248" x="6261100" y="882650"/>
          <p14:tracePt t="106264" x="6254750" y="882650"/>
          <p14:tracePt t="106281" x="6242050" y="882650"/>
          <p14:tracePt t="106298" x="6235700" y="889000"/>
          <p14:tracePt t="106315" x="6203950" y="908050"/>
          <p14:tracePt t="106331" x="6159500" y="914400"/>
          <p14:tracePt t="106348" x="6083300" y="927100"/>
          <p14:tracePt t="106365" x="5949950" y="946150"/>
          <p14:tracePt t="106371" x="5873750" y="958850"/>
          <p14:tracePt t="106381" x="5803900" y="958850"/>
          <p14:tracePt t="106398" x="5632450" y="958850"/>
          <p14:tracePt t="106404" x="5562600" y="958850"/>
          <p14:tracePt t="106415" x="5505450" y="958850"/>
          <p14:tracePt t="106416" x="5461000" y="958850"/>
          <p14:tracePt t="106431" x="5416550" y="958850"/>
          <p14:tracePt t="106448" x="5410200" y="958850"/>
          <p14:tracePt t="106560" x="5403850" y="958850"/>
          <p14:tracePt t="106570" x="5397500" y="958850"/>
          <p14:tracePt t="106586" x="5391150" y="958850"/>
          <p14:tracePt t="106704" x="5403850" y="965200"/>
          <p14:tracePt t="106712" x="5448300" y="984250"/>
          <p14:tracePt t="106721" x="5499100" y="990600"/>
          <p14:tracePt t="106732" x="5543550" y="1003300"/>
          <p14:tracePt t="106748" x="5638800" y="1022350"/>
          <p14:tracePt t="106765" x="5727700" y="1035050"/>
          <p14:tracePt t="106781" x="5784850" y="1041400"/>
          <p14:tracePt t="106786" x="5810250" y="1041400"/>
          <p14:tracePt t="106798" x="5816600" y="1041400"/>
          <p14:tracePt t="106815" x="5829300" y="1041400"/>
          <p14:tracePt t="107160" x="5829300" y="1054100"/>
          <p14:tracePt t="107176" x="5829300" y="1060450"/>
          <p14:tracePt t="107193" x="5816600" y="1073150"/>
          <p14:tracePt t="107200" x="5810250" y="1073150"/>
          <p14:tracePt t="107209" x="5810250" y="1079500"/>
          <p14:tracePt t="107218" x="5803900" y="1085850"/>
          <p14:tracePt t="107234" x="5791200" y="1098550"/>
          <p14:tracePt t="107251" x="5784850" y="1104900"/>
          <p14:tracePt t="107268" x="5765800" y="1104900"/>
          <p14:tracePt t="107384" x="5759450" y="1104900"/>
          <p14:tracePt t="107408" x="5753100" y="1111250"/>
          <p14:tracePt t="107425" x="5746750" y="1117600"/>
          <p14:tracePt t="107433" x="5740400" y="1123950"/>
          <p14:tracePt t="107448" x="5734050" y="1130300"/>
          <p14:tracePt t="107464" x="5734050" y="1143000"/>
          <p14:tracePt t="107473" x="5727700" y="1149350"/>
          <p14:tracePt t="107484" x="5721350" y="1155700"/>
          <p14:tracePt t="107501" x="5708650" y="1168400"/>
          <p14:tracePt t="107518" x="5689600" y="1193800"/>
          <p14:tracePt t="107534" x="5651500" y="1238250"/>
          <p14:tracePt t="107539" x="5638800" y="1263650"/>
          <p14:tracePt t="107552" x="5607050" y="1308100"/>
          <p14:tracePt t="107568" x="5575300" y="1346200"/>
          <p14:tracePt t="107585" x="5549900" y="1390650"/>
          <p14:tracePt t="107601" x="5505450" y="1435100"/>
          <p14:tracePt t="107618" x="5461000" y="1479550"/>
          <p14:tracePt t="107635" x="5429250" y="1517650"/>
          <p14:tracePt t="107651" x="5416550" y="1530350"/>
          <p14:tracePt t="107668" x="5403850" y="1549400"/>
          <p14:tracePt t="107684" x="5397500" y="1555750"/>
          <p14:tracePt t="107707" x="5391150" y="1555750"/>
          <p14:tracePt t="107723" x="5391150" y="1562100"/>
          <p14:tracePt t="107734" x="5391150" y="1568450"/>
          <p14:tracePt t="107752" x="5372100" y="1587500"/>
          <p14:tracePt t="107768" x="5353050" y="1606550"/>
          <p14:tracePt t="107785" x="5334000" y="1644650"/>
          <p14:tracePt t="107801" x="5327650" y="1676400"/>
          <p14:tracePt t="107818" x="5327650" y="1727200"/>
          <p14:tracePt t="107835" x="5327650" y="1778000"/>
          <p14:tracePt t="107851" x="5327650" y="1828800"/>
          <p14:tracePt t="107868" x="5340350" y="1885950"/>
          <p14:tracePt t="107885" x="5391150" y="1936750"/>
          <p14:tracePt t="107902" x="5429250" y="1949450"/>
          <p14:tracePt t="107918" x="5486400" y="1949450"/>
          <p14:tracePt t="107921" x="5518150" y="1949450"/>
          <p14:tracePt t="107935" x="5562600" y="1949450"/>
          <p14:tracePt t="107955" x="5695950" y="1885950"/>
          <p14:tracePt t="107968" x="5765800" y="1841500"/>
          <p14:tracePt t="107985" x="5810250" y="1803400"/>
          <p14:tracePt t="108002" x="5822950" y="1758950"/>
          <p14:tracePt t="108018" x="5829300" y="1720850"/>
          <p14:tracePt t="108035" x="5829300" y="1676400"/>
          <p14:tracePt t="108052" x="5829300" y="1651000"/>
          <p14:tracePt t="108068" x="5829300" y="1625600"/>
          <p14:tracePt t="108085" x="5810250" y="1612900"/>
          <p14:tracePt t="108090" x="5797550" y="1593850"/>
          <p14:tracePt t="108101" x="5791200" y="1593850"/>
          <p14:tracePt t="108118" x="5784850" y="1581150"/>
          <p14:tracePt t="108137" x="5784850" y="1574800"/>
          <p14:tracePt t="108152" x="5784850" y="1562100"/>
          <p14:tracePt t="108169" x="5784850" y="1549400"/>
          <p14:tracePt t="108185" x="5784850" y="1536700"/>
          <p14:tracePt t="108202" x="5797550" y="1517650"/>
          <p14:tracePt t="108218" x="5822950" y="1504950"/>
          <p14:tracePt t="108235" x="5899150" y="1479550"/>
          <p14:tracePt t="108252" x="6070600" y="1479550"/>
          <p14:tracePt t="108268" x="6280150" y="1479550"/>
          <p14:tracePt t="108285" x="6489700" y="1466850"/>
          <p14:tracePt t="108302" x="6667500" y="1460500"/>
          <p14:tracePt t="108319" x="6781800" y="1435100"/>
          <p14:tracePt t="108322" x="6794500" y="1428750"/>
          <p14:tracePt t="108335" x="6813550" y="1428750"/>
          <p14:tracePt t="108352" x="6819900" y="1428750"/>
          <p14:tracePt t="108473" x="6838950" y="1422400"/>
          <p14:tracePt t="108481" x="6870700" y="1416050"/>
          <p14:tracePt t="108490" x="6908800" y="1403350"/>
          <p14:tracePt t="108502" x="6959600" y="1403350"/>
          <p14:tracePt t="108518" x="7067550" y="1390650"/>
          <p14:tracePt t="108538" x="7188200" y="1371600"/>
          <p14:tracePt t="108542" x="7264400" y="1365250"/>
          <p14:tracePt t="108552" x="7372350" y="1358900"/>
          <p14:tracePt t="108569" x="7454900" y="1333500"/>
          <p14:tracePt t="108585" x="7486650" y="1333500"/>
          <p14:tracePt t="108602" x="7499350" y="1327150"/>
          <p14:tracePt t="108633" x="7505700" y="1327150"/>
          <p14:tracePt t="108640" x="7512050" y="1327150"/>
          <p14:tracePt t="108658" x="7531100" y="1327150"/>
          <p14:tracePt t="108669" x="7556500" y="1327150"/>
          <p14:tracePt t="108685" x="7588250" y="1327150"/>
          <p14:tracePt t="108702" x="7645400" y="1327150"/>
          <p14:tracePt t="108719" x="7708900" y="1327150"/>
          <p14:tracePt t="108723" x="7740650" y="1327150"/>
          <p14:tracePt t="108736" x="7759700" y="1327150"/>
          <p14:tracePt t="108752" x="7816850" y="1314450"/>
          <p14:tracePt t="108753" x="7835900" y="1314450"/>
          <p14:tracePt t="108769" x="7874000" y="1301750"/>
          <p14:tracePt t="108786" x="7931150" y="1295400"/>
          <p14:tracePt t="108802" x="7975600" y="1295400"/>
          <p14:tracePt t="108819" x="8020050" y="1295400"/>
          <p14:tracePt t="108835" x="8064500" y="1295400"/>
          <p14:tracePt t="108852" x="8121650" y="1295400"/>
          <p14:tracePt t="108869" x="8185150" y="1295400"/>
          <p14:tracePt t="108886" x="8229600" y="1289050"/>
          <p14:tracePt t="108902" x="8280400" y="1289050"/>
          <p14:tracePt t="108919" x="8337550" y="1289050"/>
          <p14:tracePt t="108922" x="8356600" y="1289050"/>
          <p14:tracePt t="108939" x="8401050" y="1289050"/>
          <p14:tracePt t="108953" x="8439150" y="1289050"/>
          <p14:tracePt t="108969" x="8451850" y="1289050"/>
          <p14:tracePt t="109091" x="8445500" y="1289050"/>
          <p14:tracePt t="109098" x="8413750" y="1289050"/>
          <p14:tracePt t="109108" x="8369300" y="1301750"/>
          <p14:tracePt t="109119" x="8305800" y="1301750"/>
          <p14:tracePt t="109138" x="8039100" y="1301750"/>
          <p14:tracePt t="109153" x="7747000" y="1301750"/>
          <p14:tracePt t="109169" x="7353300" y="1301750"/>
          <p14:tracePt t="109186" x="6921500" y="1365250"/>
          <p14:tracePt t="109202" x="6578600" y="1397000"/>
          <p14:tracePt t="109219" x="6337300" y="1435100"/>
          <p14:tracePt t="109236" x="6184900" y="1466850"/>
          <p14:tracePt t="109253" x="6108700" y="1485900"/>
          <p14:tracePt t="109269" x="6070600" y="1492250"/>
          <p14:tracePt t="109286" x="6051550" y="1498600"/>
          <p14:tracePt t="109303" x="6032500" y="1504950"/>
          <p14:tracePt t="109319" x="6000750" y="1511300"/>
          <p14:tracePt t="109325" x="5994400" y="1511300"/>
          <p14:tracePt t="109337" x="5943600" y="1511300"/>
          <p14:tracePt t="109353" x="5880100" y="1511300"/>
          <p14:tracePt t="109369" x="5791200" y="1511300"/>
          <p14:tracePt t="109386" x="5664200" y="1511300"/>
          <p14:tracePt t="109403" x="5530850" y="1511300"/>
          <p14:tracePt t="109419" x="5429250" y="1511300"/>
          <p14:tracePt t="109436" x="5346700" y="1511300"/>
          <p14:tracePt t="109453" x="5302250" y="1511300"/>
          <p14:tracePt t="109469" x="5276850" y="1511300"/>
          <p14:tracePt t="109486" x="5251450" y="1511300"/>
          <p14:tracePt t="109503" x="5232400" y="1511300"/>
          <p14:tracePt t="109519" x="5219700" y="1511300"/>
          <p14:tracePt t="109525" x="5207000" y="1511300"/>
          <p14:tracePt t="109537" x="5162550" y="1511300"/>
          <p14:tracePt t="109553" x="5130800" y="1511300"/>
          <p14:tracePt t="109554" x="5099050" y="1511300"/>
          <p14:tracePt t="109569" x="5035550" y="1511300"/>
          <p14:tracePt t="109586" x="4933950" y="1498600"/>
          <p14:tracePt t="109603" x="4832350" y="1485900"/>
          <p14:tracePt t="109619" x="4737100" y="1479550"/>
          <p14:tracePt t="109636" x="4660900" y="1473200"/>
          <p14:tracePt t="109653" x="4610100" y="1473200"/>
          <p14:tracePt t="109670" x="4578350" y="1473200"/>
          <p14:tracePt t="109686" x="4565650" y="1473200"/>
          <p14:tracePt t="109703" x="4552950" y="1473200"/>
          <p14:tracePt t="109719" x="4540250" y="1473200"/>
          <p14:tracePt t="109737" x="4527550" y="1473200"/>
          <p14:tracePt t="109753" x="4514850" y="1473200"/>
          <p14:tracePt t="109770" x="4508500" y="1473200"/>
          <p14:tracePt t="109786" x="4476750" y="1473200"/>
          <p14:tracePt t="109803" x="4425950" y="1473200"/>
          <p14:tracePt t="109820" x="4330700" y="1454150"/>
          <p14:tracePt t="109836" x="4191000" y="1441450"/>
          <p14:tracePt t="109853" x="4013200" y="1403350"/>
          <p14:tracePt t="109870" x="3835400" y="1390650"/>
          <p14:tracePt t="109886" x="3683000" y="1365250"/>
          <p14:tracePt t="109903" x="3543300" y="1346200"/>
          <p14:tracePt t="109906" x="3460750" y="1327150"/>
          <p14:tracePt t="109920" x="3384550" y="1327150"/>
          <p14:tracePt t="109937" x="3162300" y="1314450"/>
          <p14:tracePt t="109954" x="3092450" y="1314450"/>
          <p14:tracePt t="109970" x="3054350" y="1314450"/>
          <p14:tracePt t="109987" x="3028950" y="1314450"/>
          <p14:tracePt t="110003" x="3009900" y="1314450"/>
          <p14:tracePt t="110020" x="2990850" y="1314450"/>
          <p14:tracePt t="110037" x="2959100" y="1314450"/>
          <p14:tracePt t="110053" x="2933700" y="1314450"/>
          <p14:tracePt t="110070" x="2876550" y="1314450"/>
          <p14:tracePt t="110087" x="2800350" y="1314450"/>
          <p14:tracePt t="110093" x="2762250" y="1314450"/>
          <p14:tracePt t="110103" x="2717800" y="1314450"/>
          <p14:tracePt t="110123" x="2667000" y="1314450"/>
          <p14:tracePt t="110126" x="2647950" y="1314450"/>
          <p14:tracePt t="110136" x="2641600" y="1314450"/>
          <p14:tracePt t="110154" x="2616200" y="1314450"/>
          <p14:tracePt t="110170" x="2590800" y="1314450"/>
          <p14:tracePt t="110187" x="2540000" y="1314450"/>
          <p14:tracePt t="110204" x="2482850" y="1314450"/>
          <p14:tracePt t="110220" x="2400300" y="1314450"/>
          <p14:tracePt t="110237" x="2305050" y="1314450"/>
          <p14:tracePt t="110254" x="2216150" y="1314450"/>
          <p14:tracePt t="110270" x="2152650" y="1314450"/>
          <p14:tracePt t="110287" x="2095500" y="1314450"/>
          <p14:tracePt t="110303" x="2070100" y="1314450"/>
          <p14:tracePt t="110320" x="2063750" y="1314450"/>
          <p14:tracePt t="110435" x="2051050" y="1314450"/>
          <p14:tracePt t="110451" x="2044700" y="1314450"/>
          <p14:tracePt t="110570" x="2051050" y="1314450"/>
          <p14:tracePt t="110578" x="2076450" y="1308100"/>
          <p14:tracePt t="110587" x="2120900" y="1301750"/>
          <p14:tracePt t="110604" x="2228850" y="1282700"/>
          <p14:tracePt t="110621" x="2425700" y="1282700"/>
          <p14:tracePt t="110637" x="2762250" y="1282700"/>
          <p14:tracePt t="110654" x="3219450" y="1352550"/>
          <p14:tracePt t="110671" x="3600450" y="1390650"/>
          <p14:tracePt t="110688" x="3879850" y="1441450"/>
          <p14:tracePt t="110693" x="3981450" y="1460500"/>
          <p14:tracePt t="110704" x="4089400" y="1466850"/>
          <p14:tracePt t="110722" x="4273550" y="1498600"/>
          <p14:tracePt t="110737" x="4324350" y="1504950"/>
          <p14:tracePt t="110756" x="4337050" y="1504950"/>
          <p14:tracePt t="110771" x="4349750" y="1504950"/>
          <p14:tracePt t="110787" x="4381500" y="1504950"/>
          <p14:tracePt t="110804" x="4419600" y="1504950"/>
          <p14:tracePt t="110821" x="4470400" y="1498600"/>
          <p14:tracePt t="110837" x="4514850" y="1492250"/>
          <p14:tracePt t="110854" x="4572000" y="1492250"/>
          <p14:tracePt t="110860" x="4603750" y="1492250"/>
          <p14:tracePt t="110870" x="4648200" y="1492250"/>
          <p14:tracePt t="110887" x="4762500" y="1492250"/>
          <p14:tracePt t="110905" x="4902200" y="1504950"/>
          <p14:tracePt t="110910" x="4991100" y="1511300"/>
          <p14:tracePt t="110922" x="5060950" y="1511300"/>
          <p14:tracePt t="110925" x="5124450" y="1511300"/>
          <p14:tracePt t="110937" x="5219700" y="1511300"/>
          <p14:tracePt t="110954" x="5270500" y="1511300"/>
          <p14:tracePt t="110971" x="5276850" y="1511300"/>
          <p14:tracePt t="112044" x="5283200" y="1524000"/>
          <p14:tracePt t="112053" x="5276850" y="1555750"/>
          <p14:tracePt t="112061" x="5257800" y="1600200"/>
          <p14:tracePt t="112069" x="5238750" y="1638300"/>
          <p14:tracePt t="112085" x="5181600" y="1752600"/>
          <p14:tracePt t="112102" x="5092700" y="1892300"/>
          <p14:tracePt t="112118" x="4984750" y="2006600"/>
          <p14:tracePt t="112135" x="4921250" y="2101850"/>
          <p14:tracePt t="112152" x="4870450" y="2171700"/>
          <p14:tracePt t="112169" x="4851400" y="2209800"/>
          <p14:tracePt t="112174" x="4832350" y="2228850"/>
          <p14:tracePt t="112185" x="4826000" y="2247900"/>
          <p14:tracePt t="112202" x="4787900" y="2311400"/>
          <p14:tracePt t="112218" x="4762500" y="2349500"/>
          <p14:tracePt t="112235" x="4718050" y="2400300"/>
          <p14:tracePt t="112252" x="4679950" y="2438400"/>
          <p14:tracePt t="112268" x="4654550" y="2457450"/>
          <p14:tracePt t="112285" x="4641850" y="2470150"/>
          <p14:tracePt t="112302" x="4622800" y="2476500"/>
          <p14:tracePt t="112318" x="4616450" y="2482850"/>
          <p14:tracePt t="112420" x="4616450" y="2489200"/>
          <p14:tracePt t="113026" x="4603750" y="2508250"/>
          <p14:tracePt t="113035" x="4591050" y="2514600"/>
          <p14:tracePt t="113043" x="4572000" y="2527300"/>
          <p14:tracePt t="113052" x="4546600" y="2546350"/>
          <p14:tracePt t="113066" x="4514850" y="2571750"/>
          <p14:tracePt t="113083" x="4476750" y="2590800"/>
          <p14:tracePt t="113100" x="4451350" y="2603500"/>
          <p14:tracePt t="113117" x="4445000" y="2609850"/>
          <p14:tracePt t="113133" x="4438650" y="2609850"/>
          <p14:tracePt t="113150" x="4432300" y="2609850"/>
          <p14:tracePt t="113167" x="4425950" y="2609850"/>
          <p14:tracePt t="113205" x="4419600" y="2609850"/>
          <p14:tracePt t="113860" x="4413250" y="2616200"/>
          <p14:tracePt t="113868" x="4406900" y="2622550"/>
          <p14:tracePt t="113884" x="4400550" y="2622550"/>
          <p14:tracePt t="113891" x="4400550" y="2628900"/>
          <p14:tracePt t="113900" x="4394200" y="2628900"/>
          <p14:tracePt t="113917" x="4368800" y="2628900"/>
          <p14:tracePt t="113934" x="4343400" y="2628900"/>
          <p14:tracePt t="113950" x="4305300" y="2635250"/>
          <p14:tracePt t="113967" x="4292600" y="2635250"/>
          <p14:tracePt t="113984" x="4279900" y="2635250"/>
          <p14:tracePt t="114000" x="4267200" y="2635250"/>
          <p14:tracePt t="114060" x="4254500" y="2635250"/>
          <p14:tracePt t="114324" x="4248150" y="2635250"/>
          <p14:tracePt t="114339" x="4229100" y="2635250"/>
          <p14:tracePt t="114348" x="4216400" y="2635250"/>
          <p14:tracePt t="114357" x="4191000" y="2635250"/>
          <p14:tracePt t="114374" x="4127500" y="2635250"/>
          <p14:tracePt t="114391" x="4032250" y="2635250"/>
          <p14:tracePt t="114408" x="3943350" y="2635250"/>
          <p14:tracePt t="114424" x="3867150" y="2635250"/>
          <p14:tracePt t="114441" x="3816350" y="2635250"/>
          <p14:tracePt t="114457" x="3797300" y="2635250"/>
          <p14:tracePt t="114462" x="3790950" y="2635250"/>
          <p14:tracePt t="114474" x="3784600" y="2635250"/>
          <p14:tracePt t="114493" x="3765550" y="2628900"/>
          <p14:tracePt t="114507" x="3733800" y="2622550"/>
          <p14:tracePt t="114524" x="3689350" y="2609850"/>
          <p14:tracePt t="114541" x="3644900" y="2597150"/>
          <p14:tracePt t="114557" x="3606800" y="2584450"/>
          <p14:tracePt t="114574" x="3575050" y="2578100"/>
          <p14:tracePt t="114582" x="3562350" y="2578100"/>
          <p14:tracePt t="114591" x="3549650" y="2565400"/>
          <p14:tracePt t="114607" x="3536950" y="2565400"/>
          <p14:tracePt t="114630" x="3530600" y="2565400"/>
          <p14:tracePt t="114641" x="3524250" y="2565400"/>
          <p14:tracePt t="114658" x="3505200" y="2565400"/>
          <p14:tracePt t="114663" x="3498850" y="2565400"/>
          <p14:tracePt t="114674" x="3492500" y="2565400"/>
          <p14:tracePt t="114691" x="3460750" y="2565400"/>
          <p14:tracePt t="114692" x="3435350" y="2565400"/>
          <p14:tracePt t="114707" x="3346450" y="2565400"/>
          <p14:tracePt t="114724" x="3124200" y="2546350"/>
          <p14:tracePt t="114741" x="2800350" y="2514600"/>
          <p14:tracePt t="114757" x="2413000" y="2514600"/>
          <p14:tracePt t="114774" x="2063750" y="2514600"/>
          <p14:tracePt t="114791" x="1784350" y="2514600"/>
          <p14:tracePt t="114797" x="1651000" y="2514600"/>
          <p14:tracePt t="114808" x="1543050" y="2514600"/>
          <p14:tracePt t="114824" x="1384300" y="2508250"/>
          <p14:tracePt t="114841" x="1270000" y="2508250"/>
          <p14:tracePt t="114846" x="1238250" y="2508250"/>
          <p14:tracePt t="114858" x="1206500" y="2508250"/>
          <p14:tracePt t="114877" x="1174750" y="2508250"/>
          <p14:tracePt t="115038" x="1168400" y="2508250"/>
          <p14:tracePt t="115053" x="1162050" y="2508250"/>
          <p14:tracePt t="115357" x="1162050" y="2520950"/>
          <p14:tracePt t="115380" x="1162050" y="2527300"/>
          <p14:tracePt t="115413" x="1168400" y="2527300"/>
          <p14:tracePt t="115439" x="1174750" y="2527300"/>
          <p14:tracePt t="115446" x="1181100" y="2527300"/>
          <p14:tracePt t="115453" x="1187450" y="2527300"/>
          <p14:tracePt t="115465" x="1200150" y="2527300"/>
          <p14:tracePt t="115482" x="1225550" y="2527300"/>
          <p14:tracePt t="115486" x="1231900" y="2527300"/>
          <p14:tracePt t="115498" x="1244600" y="2527300"/>
          <p14:tracePt t="115516" x="1301750" y="2527300"/>
          <p14:tracePt t="115531" x="1371600" y="2527300"/>
          <p14:tracePt t="115548" x="1435100" y="2527300"/>
          <p14:tracePt t="115565" x="1511300" y="2527300"/>
          <p14:tracePt t="115582" x="1587500" y="2520950"/>
          <p14:tracePt t="115598" x="1644650" y="2514600"/>
          <p14:tracePt t="115615" x="1695450" y="2501900"/>
          <p14:tracePt t="115632" x="1739900" y="2501900"/>
          <p14:tracePt t="115649" x="1778000" y="2501900"/>
          <p14:tracePt t="115666" x="1816100" y="2501900"/>
          <p14:tracePt t="115671" x="1828800" y="2501900"/>
          <p14:tracePt t="115682" x="1841500" y="2501900"/>
          <p14:tracePt t="115700" x="1879600" y="2501900"/>
          <p14:tracePt t="115705" x="1885950" y="2501900"/>
          <p14:tracePt t="115715" x="1917700" y="2501900"/>
          <p14:tracePt t="115732" x="1962150" y="2501900"/>
          <p14:tracePt t="115748" x="2006600" y="2501900"/>
          <p14:tracePt t="115765" x="2051050" y="2501900"/>
          <p14:tracePt t="115782" x="2095500" y="2495550"/>
          <p14:tracePt t="115799" x="2114550" y="2495550"/>
          <p14:tracePt t="115815" x="2139950" y="2489200"/>
          <p14:tracePt t="115832" x="2190750" y="2470150"/>
          <p14:tracePt t="115848" x="2228850" y="2463800"/>
          <p14:tracePt t="115865" x="2286000" y="2463800"/>
          <p14:tracePt t="115870" x="2311400" y="2457450"/>
          <p14:tracePt t="115882" x="2343150" y="2457450"/>
          <p14:tracePt t="115898" x="2413000" y="2451100"/>
          <p14:tracePt t="115902" x="2444750" y="2438400"/>
          <p14:tracePt t="115917" x="2520950" y="2432050"/>
          <p14:tracePt t="115932" x="2590800" y="2432050"/>
          <p14:tracePt t="115949" x="2654300" y="2425700"/>
          <p14:tracePt t="115966" x="2717800" y="2425700"/>
          <p14:tracePt t="115982" x="2762250" y="2425700"/>
          <p14:tracePt t="116000" x="2800350" y="2425700"/>
          <p14:tracePt t="116016" x="2813050" y="2419350"/>
          <p14:tracePt t="116805" x="2806700" y="2419350"/>
          <p14:tracePt t="118054" x="2813050" y="2419350"/>
          <p14:tracePt t="118063" x="2819400" y="2419350"/>
          <p14:tracePt t="118071" x="2825750" y="2419350"/>
          <p14:tracePt t="118079" x="2832100" y="2419350"/>
          <p14:tracePt t="120591" x="2813050" y="2419350"/>
          <p14:tracePt t="120598" x="2794000" y="2419350"/>
          <p14:tracePt t="120606" x="2768600" y="2419350"/>
          <p14:tracePt t="120615" x="2730500" y="2419350"/>
          <p14:tracePt t="120632" x="2628900" y="2419350"/>
          <p14:tracePt t="120649" x="2501900" y="2387600"/>
          <p14:tracePt t="120665" x="2292350" y="2336800"/>
          <p14:tracePt t="120682" x="2025650" y="2254250"/>
          <p14:tracePt t="120699" x="1803400" y="2197100"/>
          <p14:tracePt t="120704" x="1714500" y="2165350"/>
          <p14:tracePt t="120715" x="1651000" y="2146300"/>
          <p14:tracePt t="120732" x="1568450" y="2139950"/>
          <p14:tracePt t="120736" x="1536700" y="2127250"/>
          <p14:tracePt t="120749" x="1524000" y="2120900"/>
          <p14:tracePt t="120766" x="1517650" y="2120900"/>
          <p14:tracePt t="120790" x="1517650" y="2114550"/>
          <p14:tracePt t="121023" x="1517650" y="2127250"/>
          <p14:tracePt t="121031" x="1530350" y="2152650"/>
          <p14:tracePt t="121039" x="1549400" y="2190750"/>
          <p14:tracePt t="121047" x="1581150" y="2228850"/>
          <p14:tracePt t="121063" x="1657350" y="2349500"/>
          <p14:tracePt t="121080" x="1701800" y="2438400"/>
          <p14:tracePt t="121097" x="1746250" y="2520950"/>
          <p14:tracePt t="121113" x="1765300" y="2565400"/>
          <p14:tracePt t="121130" x="1771650" y="2584450"/>
          <p14:tracePt t="121146" x="1778000" y="2597150"/>
          <p14:tracePt t="121248" x="1771650" y="2597150"/>
          <p14:tracePt t="121288" x="1765300" y="2597150"/>
          <p14:tracePt t="121432" x="1758950" y="2597150"/>
          <p14:tracePt t="121440" x="1746250" y="2590800"/>
          <p14:tracePt t="121449" x="1733550" y="2584450"/>
          <p14:tracePt t="121464" x="1682750" y="2565400"/>
          <p14:tracePt t="121480" x="1625600" y="2552700"/>
          <p14:tracePt t="121497" x="1524000" y="2520950"/>
          <p14:tracePt t="121514" x="1422400" y="2501900"/>
          <p14:tracePt t="121530" x="1377950" y="2489200"/>
          <p14:tracePt t="121906" x="1390650" y="2489200"/>
          <p14:tracePt t="121913" x="1422400" y="2482850"/>
          <p14:tracePt t="121921" x="1466850" y="2476500"/>
          <p14:tracePt t="121931" x="1530350" y="2476500"/>
          <p14:tracePt t="121948" x="1676400" y="2476500"/>
          <p14:tracePt t="121953" x="1771650" y="2476500"/>
          <p14:tracePt t="121964" x="1879600" y="2476500"/>
          <p14:tracePt t="121981" x="2178050" y="2476500"/>
          <p14:tracePt t="121984" x="2393950" y="2476500"/>
          <p14:tracePt t="121998" x="2590800" y="2476500"/>
          <p14:tracePt t="122016" x="3270250" y="2387600"/>
          <p14:tracePt t="122031" x="3619500" y="2336800"/>
          <p14:tracePt t="122048" x="3841750" y="2305050"/>
          <p14:tracePt t="122064" x="3994150" y="2279650"/>
          <p14:tracePt t="122081" x="4127500" y="2260600"/>
          <p14:tracePt t="122098" x="4203700" y="2241550"/>
          <p14:tracePt t="122114" x="4273550" y="2235200"/>
          <p14:tracePt t="122131" x="4324350" y="2216150"/>
          <p14:tracePt t="122148" x="4381500" y="2203450"/>
          <p14:tracePt t="122164" x="4425950" y="2184400"/>
          <p14:tracePt t="122169" x="4445000" y="2178050"/>
          <p14:tracePt t="122181" x="4451350" y="2178050"/>
          <p14:tracePt t="122198" x="4457700" y="2171700"/>
          <p14:tracePt t="122265" x="4464050" y="2171700"/>
          <p14:tracePt t="122273" x="4470400" y="2171700"/>
          <p14:tracePt t="122281" x="4483100" y="2171700"/>
          <p14:tracePt t="122298" x="4540250" y="2165350"/>
          <p14:tracePt t="122315" x="4667250" y="2146300"/>
          <p14:tracePt t="122332" x="4902200" y="2108200"/>
          <p14:tracePt t="122337" x="5029200" y="2076450"/>
          <p14:tracePt t="122348" x="5200650" y="2032000"/>
          <p14:tracePt t="122365" x="5549900" y="1968500"/>
          <p14:tracePt t="122371" x="5759450" y="1936750"/>
          <p14:tracePt t="122381" x="5943600" y="1911350"/>
          <p14:tracePt t="122399" x="6565900" y="1816100"/>
          <p14:tracePt t="122415" x="6896100" y="1758950"/>
          <p14:tracePt t="122431" x="7124700" y="1695450"/>
          <p14:tracePt t="122448" x="7270750" y="1644650"/>
          <p14:tracePt t="122465" x="7340600" y="1606550"/>
          <p14:tracePt t="122481" x="7366000" y="1581150"/>
          <p14:tracePt t="122498" x="7372350" y="1568450"/>
          <p14:tracePt t="122640" x="7372350" y="1562100"/>
          <p14:tracePt t="122649" x="7385050" y="1562100"/>
          <p14:tracePt t="122657" x="7391400" y="1562100"/>
          <p14:tracePt t="122665" x="7410450" y="1555750"/>
          <p14:tracePt t="122682" x="7448550" y="1530350"/>
          <p14:tracePt t="122698" x="7486650" y="1511300"/>
          <p14:tracePt t="122715" x="7505700" y="1504950"/>
          <p14:tracePt t="122731" x="7505700" y="1498600"/>
          <p14:tracePt t="122748" x="7518400" y="1498600"/>
          <p14:tracePt t="122765" x="7524750" y="1492250"/>
          <p14:tracePt t="122785" x="7531100" y="1485900"/>
          <p14:tracePt t="122800" x="7537450" y="1485900"/>
          <p14:tracePt t="122824" x="7550150" y="1479550"/>
          <p14:tracePt t="123112" x="7556500" y="1473200"/>
          <p14:tracePt t="123136" x="7569200" y="1460500"/>
          <p14:tracePt t="123143" x="7575550" y="1454150"/>
          <p14:tracePt t="123159" x="7581900" y="1447800"/>
          <p14:tracePt t="123169" x="7588250" y="1441450"/>
          <p14:tracePt t="123186" x="7600950" y="1435100"/>
          <p14:tracePt t="123203" x="7613650" y="1435100"/>
          <p14:tracePt t="123289" x="7620000" y="1435100"/>
          <p14:tracePt t="123297" x="7626350" y="1428750"/>
          <p14:tracePt t="123344" x="7632700" y="1428750"/>
          <p14:tracePt t="123368" x="7639050" y="1422400"/>
          <p14:tracePt t="123442" x="7645400" y="1416050"/>
          <p14:tracePt t="123489" x="7645400" y="1409700"/>
          <p14:tracePt t="123514" x="7651750" y="1403350"/>
          <p14:tracePt t="123524" x="7658100" y="1403350"/>
          <p14:tracePt t="123529" x="7664450" y="1397000"/>
          <p14:tracePt t="123536" x="7670800" y="1397000"/>
          <p14:tracePt t="123553" x="7696200" y="1390650"/>
          <p14:tracePt t="123570" x="7727950" y="1384300"/>
          <p14:tracePt t="123586" x="7747000" y="1377950"/>
          <p14:tracePt t="123603" x="7766050" y="1371600"/>
          <p14:tracePt t="123619" x="7772400" y="1371600"/>
          <p14:tracePt t="123872" x="7766050" y="1371600"/>
          <p14:tracePt t="123888" x="7759700" y="1371600"/>
          <p14:tracePt t="123896" x="7753350" y="1371600"/>
          <p14:tracePt t="123904" x="7747000" y="1377950"/>
          <p14:tracePt t="123922" x="7734300" y="1390650"/>
          <p14:tracePt t="123931" x="7727950" y="1390650"/>
          <p14:tracePt t="123948" x="7708900" y="1416050"/>
          <p14:tracePt t="123964" x="7683500" y="1435100"/>
          <p14:tracePt t="123981" x="7651750" y="1473200"/>
          <p14:tracePt t="123986" x="7632700" y="1498600"/>
          <p14:tracePt t="123997" x="7620000" y="1517650"/>
          <p14:tracePt t="124014" x="7581900" y="1568450"/>
          <p14:tracePt t="124017" x="7569200" y="1581150"/>
          <p14:tracePt t="124032" x="7537450" y="1619250"/>
          <p14:tracePt t="124047" x="7480300" y="1651000"/>
          <p14:tracePt t="124064" x="7435850" y="1682750"/>
          <p14:tracePt t="124081" x="7366000" y="1714500"/>
          <p14:tracePt t="124098" x="7270750" y="1752600"/>
          <p14:tracePt t="124114" x="7131050" y="1790700"/>
          <p14:tracePt t="124131" x="6959600" y="1835150"/>
          <p14:tracePt t="124148" x="6756400" y="1898650"/>
          <p14:tracePt t="124164" x="6553200" y="1936750"/>
          <p14:tracePt t="124181" x="6369050" y="1962150"/>
          <p14:tracePt t="124187" x="6280150" y="1974850"/>
          <p14:tracePt t="124198" x="6165850" y="1974850"/>
          <p14:tracePt t="124215" x="5943600" y="1974850"/>
          <p14:tracePt t="124232" x="5486400" y="1943100"/>
          <p14:tracePt t="124248" x="5295900" y="1879600"/>
          <p14:tracePt t="124265" x="5168900" y="1803400"/>
          <p14:tracePt t="124281" x="5060950" y="1720850"/>
          <p14:tracePt t="124298" x="4972050" y="1631950"/>
          <p14:tracePt t="124315" x="4883150" y="1536700"/>
          <p14:tracePt t="124331" x="4800600" y="1447800"/>
          <p14:tracePt t="124348" x="4768850" y="1403350"/>
          <p14:tracePt t="124365" x="4743450" y="1371600"/>
          <p14:tracePt t="124381" x="4737100" y="1358900"/>
          <p14:tracePt t="124497" x="4724400" y="1358900"/>
          <p14:tracePt t="124514" x="4718050" y="1358900"/>
          <p14:tracePt t="124538" x="4711700" y="1365250"/>
          <p14:tracePt t="124576" x="4699000" y="1371600"/>
          <p14:tracePt t="124608" x="4692650" y="1384300"/>
          <p14:tracePt t="124666" x="4686300" y="1384300"/>
          <p14:tracePt t="124674" x="4679950" y="1390650"/>
          <p14:tracePt t="124682" x="4673600" y="1397000"/>
          <p14:tracePt t="124699" x="4641850" y="1428750"/>
          <p14:tracePt t="124715" x="4597400" y="1485900"/>
          <p14:tracePt t="124732" x="4546600" y="1562100"/>
          <p14:tracePt t="124748" x="4457700" y="1670050"/>
          <p14:tracePt t="124754" x="4406900" y="1714500"/>
          <p14:tracePt t="124765" x="4318000" y="1771650"/>
          <p14:tracePt t="124782" x="4165600" y="1854200"/>
          <p14:tracePt t="124798" x="3968750" y="1936750"/>
          <p14:tracePt t="124816" x="3771900" y="2000250"/>
          <p14:tracePt t="124820" x="3676650" y="2025650"/>
          <p14:tracePt t="124832" x="3492500" y="2070100"/>
          <p14:tracePt t="124848" x="3340100" y="2089150"/>
          <p14:tracePt t="124865" x="3175000" y="2101850"/>
          <p14:tracePt t="124882" x="2952750" y="2101850"/>
          <p14:tracePt t="124898" x="2730500" y="2082800"/>
          <p14:tracePt t="124915" x="2540000" y="2057400"/>
          <p14:tracePt t="124932" x="2387600" y="2038350"/>
          <p14:tracePt t="124948" x="2279650" y="2012950"/>
          <p14:tracePt t="124967" x="2178050" y="2000250"/>
          <p14:tracePt t="124971" x="2146300" y="2000250"/>
          <p14:tracePt t="124982" x="2101850" y="1974850"/>
          <p14:tracePt t="124998" x="2006600" y="1955800"/>
          <p14:tracePt t="125002" x="1981200" y="1943100"/>
          <p14:tracePt t="125017" x="1905000" y="1930400"/>
          <p14:tracePt t="125032" x="1841500" y="1924050"/>
          <p14:tracePt t="125048" x="1784350" y="1924050"/>
          <p14:tracePt t="125065" x="1708150" y="1924050"/>
          <p14:tracePt t="125082" x="1638300" y="1924050"/>
          <p14:tracePt t="125099" x="1536700" y="1924050"/>
          <p14:tracePt t="125115" x="1428750" y="1930400"/>
          <p14:tracePt t="125132" x="1352550" y="1943100"/>
          <p14:tracePt t="125149" x="1320800" y="1949450"/>
          <p14:tracePt t="125210" x="1308100" y="1949450"/>
          <p14:tracePt t="125218" x="1301750" y="1949450"/>
          <p14:tracePt t="125233" x="1270000" y="1949450"/>
          <p14:tracePt t="125240" x="1250950" y="1949450"/>
          <p14:tracePt t="125249" x="1225550" y="1949450"/>
          <p14:tracePt t="125266" x="1149350" y="1949450"/>
          <p14:tracePt t="125282" x="1111250" y="1949450"/>
          <p14:tracePt t="125299" x="1009650" y="1943100"/>
          <p14:tracePt t="125315" x="895350" y="1924050"/>
          <p14:tracePt t="125332" x="749300" y="1898650"/>
          <p14:tracePt t="125349" x="654050" y="1892300"/>
          <p14:tracePt t="125365" x="622300" y="1885950"/>
          <p14:tracePt t="125537" x="615950" y="1885950"/>
          <p14:tracePt t="125618" x="641350" y="1885950"/>
          <p14:tracePt t="125626" x="692150" y="1898650"/>
          <p14:tracePt t="125638" x="723900" y="1898650"/>
          <p14:tracePt t="125655" x="876300" y="1911350"/>
          <p14:tracePt t="125661" x="958850" y="1917700"/>
          <p14:tracePt t="125673" x="1054100" y="1936750"/>
          <p14:tracePt t="125690" x="1352550" y="1936750"/>
          <p14:tracePt t="125705" x="1517650" y="1936750"/>
          <p14:tracePt t="125721" x="1644650" y="1936750"/>
          <p14:tracePt t="125738" x="1733550" y="1936750"/>
          <p14:tracePt t="125755" x="1797050" y="1924050"/>
          <p14:tracePt t="125771" x="1828800" y="1905000"/>
          <p14:tracePt t="125788" x="1860550" y="1898650"/>
          <p14:tracePt t="125805" x="1885950" y="1885950"/>
          <p14:tracePt t="125821" x="1911350" y="1873250"/>
          <p14:tracePt t="125838" x="1930400" y="1866900"/>
          <p14:tracePt t="125843" x="1949450" y="1847850"/>
          <p14:tracePt t="125855" x="1962150" y="1847850"/>
          <p14:tracePt t="125872" x="1993900" y="1841500"/>
          <p14:tracePt t="125875" x="2006600" y="1828800"/>
          <p14:tracePt t="125888" x="2012950" y="1822450"/>
          <p14:tracePt t="125905" x="2063750" y="1797050"/>
          <p14:tracePt t="125921" x="2070100" y="1797050"/>
          <p14:tracePt t="125938" x="2108200" y="1765300"/>
          <p14:tracePt t="125955" x="2114550" y="1752600"/>
          <p14:tracePt t="125971" x="2127250" y="1733550"/>
          <p14:tracePt t="125988" x="2133600" y="1708150"/>
          <p14:tracePt t="126005" x="2133600" y="1670050"/>
          <p14:tracePt t="126021" x="2120900" y="1631950"/>
          <p14:tracePt t="126038" x="2101850" y="1612900"/>
          <p14:tracePt t="126055" x="2070100" y="1574800"/>
          <p14:tracePt t="126059" x="2063750" y="1568450"/>
          <p14:tracePt t="126075" x="2019300" y="1549400"/>
          <p14:tracePt t="126090" x="1974850" y="1524000"/>
          <p14:tracePt t="126105" x="1911350" y="1498600"/>
          <p14:tracePt t="126122" x="1841500" y="1466850"/>
          <p14:tracePt t="126138" x="1765300" y="1460500"/>
          <p14:tracePt t="126155" x="1663700" y="1435100"/>
          <p14:tracePt t="126172" x="1587500" y="1428750"/>
          <p14:tracePt t="126188" x="1517650" y="1422400"/>
          <p14:tracePt t="126205" x="1441450" y="1403350"/>
          <p14:tracePt t="126222" x="1320800" y="1390650"/>
          <p14:tracePt t="126239" x="1181100" y="1365250"/>
          <p14:tracePt t="126244" x="1117600" y="1358900"/>
          <p14:tracePt t="126255" x="1041400" y="1346200"/>
          <p14:tracePt t="126272" x="914400" y="1339850"/>
          <p14:tracePt t="126276" x="857250" y="1339850"/>
          <p14:tracePt t="126289" x="774700" y="1339850"/>
          <p14:tracePt t="126305" x="679450" y="1339850"/>
          <p14:tracePt t="126322" x="590550" y="1339850"/>
          <p14:tracePt t="126338" x="495300" y="1339850"/>
          <p14:tracePt t="126355" x="444500" y="1339850"/>
          <p14:tracePt t="126372" x="393700" y="1339850"/>
          <p14:tracePt t="126388" x="342900" y="1352550"/>
          <p14:tracePt t="126405" x="323850" y="1358900"/>
          <p14:tracePt t="126422" x="298450" y="1365250"/>
          <p14:tracePt t="126438" x="279400" y="1377950"/>
          <p14:tracePt t="126443" x="273050" y="1384300"/>
          <p14:tracePt t="126461" x="260350" y="1403350"/>
          <p14:tracePt t="126474" x="254000" y="1416050"/>
          <p14:tracePt t="126489" x="247650" y="1460500"/>
          <p14:tracePt t="126505" x="247650" y="1517650"/>
          <p14:tracePt t="126522" x="241300" y="1562100"/>
          <p14:tracePt t="126538" x="228600" y="1619250"/>
          <p14:tracePt t="126555" x="228600" y="1676400"/>
          <p14:tracePt t="126572" x="228600" y="1701800"/>
          <p14:tracePt t="126589" x="228600" y="1714500"/>
          <p14:tracePt t="126605" x="228600" y="1739900"/>
          <p14:tracePt t="126644" x="234950" y="1746250"/>
          <p14:tracePt t="126649" x="241300" y="1746250"/>
          <p14:tracePt t="126659" x="247650" y="1752600"/>
          <p14:tracePt t="126673" x="254000" y="1752600"/>
          <p14:tracePt t="126675" x="266700" y="1752600"/>
          <p14:tracePt t="126689" x="292100" y="1758950"/>
          <p14:tracePt t="126705" x="374650" y="1758950"/>
          <p14:tracePt t="126723" x="469900" y="1758950"/>
          <p14:tracePt t="126739" x="590550" y="1758950"/>
          <p14:tracePt t="126755" x="704850" y="1758950"/>
          <p14:tracePt t="126772" x="812800" y="1758950"/>
          <p14:tracePt t="126789" x="901700" y="1739900"/>
          <p14:tracePt t="126805" x="977900" y="1708150"/>
          <p14:tracePt t="126822" x="1035050" y="1682750"/>
          <p14:tracePt t="126826" x="1073150" y="1663700"/>
          <p14:tracePt t="126839" x="1092200" y="1657350"/>
          <p14:tracePt t="126856" x="1104900" y="1644650"/>
          <p14:tracePt t="126859" x="1117600" y="1638300"/>
          <p14:tracePt t="126874" x="1130300" y="1631950"/>
          <p14:tracePt t="126890" x="1136650" y="1631950"/>
          <p14:tracePt t="126938" x="1143000" y="1631950"/>
          <p14:tracePt t="126945" x="1149350" y="1631950"/>
          <p14:tracePt t="126955" x="1155700" y="1631950"/>
          <p14:tracePt t="126972" x="1206500" y="1631950"/>
          <p14:tracePt t="126989" x="1289050" y="1631950"/>
          <p14:tracePt t="127006" x="1416050" y="1631950"/>
          <p14:tracePt t="127022" x="1574800" y="1631950"/>
          <p14:tracePt t="127027" x="1670050" y="1631950"/>
          <p14:tracePt t="127039" x="1765300" y="1631950"/>
          <p14:tracePt t="127056" x="1911350" y="1631950"/>
          <p14:tracePt t="127060" x="1968500" y="1631950"/>
          <p14:tracePt t="127075" x="2025650" y="1625600"/>
          <p14:tracePt t="127089" x="2051050" y="1625600"/>
          <p14:tracePt t="127515" x="2063750" y="1631950"/>
          <p14:tracePt t="127530" x="2070100" y="1651000"/>
          <p14:tracePt t="127538" x="2082800" y="1670050"/>
          <p14:tracePt t="127546" x="2095500" y="1682750"/>
          <p14:tracePt t="127556" x="2101850" y="1701800"/>
          <p14:tracePt t="127573" x="2139950" y="1746250"/>
          <p14:tracePt t="127590" x="2203450" y="1803400"/>
          <p14:tracePt t="127607" x="2286000" y="1866900"/>
          <p14:tracePt t="127612" x="2355850" y="1911350"/>
          <p14:tracePt t="127623" x="2400300" y="1949450"/>
          <p14:tracePt t="127640" x="2540000" y="2019300"/>
          <p14:tracePt t="127644" x="2603500" y="2063750"/>
          <p14:tracePt t="127659" x="2698750" y="2114550"/>
          <p14:tracePt t="127673" x="2857500" y="2184400"/>
          <p14:tracePt t="127690" x="3022600" y="2254250"/>
          <p14:tracePt t="127707" x="3213100" y="2336800"/>
          <p14:tracePt t="127723" x="3378200" y="2406650"/>
          <p14:tracePt t="127740" x="3530600" y="2476500"/>
          <p14:tracePt t="127756" x="3651250" y="2514600"/>
          <p14:tracePt t="127773" x="3784600" y="2546350"/>
          <p14:tracePt t="127790" x="3937000" y="2597150"/>
          <p14:tracePt t="127806" x="4121150" y="2686050"/>
          <p14:tracePt t="127824" x="4311650" y="2768600"/>
          <p14:tracePt t="127829" x="4394200" y="2800350"/>
          <p14:tracePt t="127840" x="4495800" y="2851150"/>
          <p14:tracePt t="127858" x="4705350" y="2940050"/>
          <p14:tracePt t="127873" x="4819650" y="2971800"/>
          <p14:tracePt t="127890" x="4876800" y="2978150"/>
          <p14:tracePt t="127907" x="4914900" y="2984500"/>
          <p14:tracePt t="127923" x="4927600" y="2984500"/>
          <p14:tracePt t="127940" x="4946650" y="2984500"/>
          <p14:tracePt t="127957" x="4959350" y="2984500"/>
          <p14:tracePt t="127974" x="4984750" y="2971800"/>
          <p14:tracePt t="127990" x="5022850" y="2946400"/>
          <p14:tracePt t="128007" x="5054600" y="2927350"/>
          <p14:tracePt t="128023" x="5124450" y="2876550"/>
          <p14:tracePt t="128027" x="5137150" y="2863850"/>
          <p14:tracePt t="128040" x="5181600" y="2851150"/>
          <p14:tracePt t="128057" x="5314950" y="2755900"/>
          <p14:tracePt t="128074" x="5410200" y="2705100"/>
          <p14:tracePt t="128090" x="5505450" y="2622550"/>
          <p14:tracePt t="128107" x="5594350" y="2540000"/>
          <p14:tracePt t="128124" x="5689600" y="2425700"/>
          <p14:tracePt t="128140" x="5753100" y="2311400"/>
          <p14:tracePt t="128157" x="5784850" y="2209800"/>
          <p14:tracePt t="128174" x="5816600" y="2127250"/>
          <p14:tracePt t="128190" x="5829300" y="2070100"/>
          <p14:tracePt t="128197" x="5829300" y="2044700"/>
          <p14:tracePt t="128207" x="5829300" y="2019300"/>
          <p14:tracePt t="128224" x="5842000" y="1993900"/>
          <p14:tracePt t="128229" x="5842000" y="1974850"/>
          <p14:tracePt t="128240" x="5842000" y="1968500"/>
          <p14:tracePt t="128257" x="5848350" y="1949450"/>
          <p14:tracePt t="128259" x="5854700" y="1943100"/>
          <p14:tracePt t="128274" x="5861050" y="1930400"/>
          <p14:tracePt t="128290" x="5867400" y="1924050"/>
          <p14:tracePt t="128365" x="5873750" y="1924050"/>
          <p14:tracePt t="128371" x="5873750" y="1930400"/>
          <p14:tracePt t="128379" x="5873750" y="1936750"/>
          <p14:tracePt t="128391" x="5873750" y="1943100"/>
          <p14:tracePt t="128407" x="5873750" y="1955800"/>
          <p14:tracePt t="128424" x="5861050" y="1974850"/>
          <p14:tracePt t="128441" x="5829300" y="1981200"/>
          <p14:tracePt t="128443" x="5822950" y="1981200"/>
          <p14:tracePt t="128458" x="5784850" y="1981200"/>
          <p14:tracePt t="128474" x="5746750" y="1981200"/>
          <p14:tracePt t="128490" x="5638800" y="1949450"/>
          <p14:tracePt t="128507" x="5448300" y="1854200"/>
          <p14:tracePt t="128524" x="5194300" y="1701800"/>
          <p14:tracePt t="128541" x="5010150" y="1562100"/>
          <p14:tracePt t="128557" x="4864100" y="1422400"/>
          <p14:tracePt t="128574" x="4781550" y="1308100"/>
          <p14:tracePt t="128590" x="4737100" y="1174750"/>
          <p14:tracePt t="128607" x="4730750" y="1066800"/>
          <p14:tracePt t="128624" x="4730750" y="965200"/>
          <p14:tracePt t="128628" x="4775200" y="908050"/>
          <p14:tracePt t="128643" x="4857750" y="800100"/>
          <p14:tracePt t="128658" x="4953000" y="723900"/>
          <p14:tracePt t="128674" x="5073650" y="641350"/>
          <p14:tracePt t="128691" x="5175250" y="584200"/>
          <p14:tracePt t="128708" x="5289550" y="533400"/>
          <p14:tracePt t="128724" x="5391150" y="501650"/>
          <p14:tracePt t="128741" x="5467350" y="488950"/>
          <p14:tracePt t="128757" x="5511800" y="482600"/>
          <p14:tracePt t="128774" x="5562600" y="482600"/>
          <p14:tracePt t="128791" x="5619750" y="482600"/>
          <p14:tracePt t="128808" x="5683250" y="508000"/>
          <p14:tracePt t="128813" x="5721350" y="527050"/>
          <p14:tracePt t="128824" x="5759450" y="546100"/>
          <p14:tracePt t="128841" x="5873750" y="609600"/>
          <p14:tracePt t="128857" x="5918200" y="647700"/>
          <p14:tracePt t="128874" x="6000750" y="762000"/>
          <p14:tracePt t="128891" x="6045200" y="825500"/>
          <p14:tracePt t="128908" x="6057900" y="869950"/>
          <p14:tracePt t="128925" x="6064250" y="908050"/>
          <p14:tracePt t="128941" x="6064250" y="952500"/>
          <p14:tracePt t="128958" x="6064250" y="996950"/>
          <p14:tracePt t="128974" x="6064250" y="1054100"/>
          <p14:tracePt t="128991" x="6051550" y="1092200"/>
          <p14:tracePt t="129008" x="6032500" y="1149350"/>
          <p14:tracePt t="129014" x="6032500" y="1155700"/>
          <p14:tracePt t="129025" x="6026150" y="1181100"/>
          <p14:tracePt t="129043" x="6007100" y="1225550"/>
          <p14:tracePt t="129058" x="6000750" y="1225550"/>
          <p14:tracePt t="129060" x="5988050" y="1244600"/>
          <p14:tracePt t="129075" x="5981700" y="1257300"/>
          <p14:tracePt t="129092" x="5969000" y="1263650"/>
          <p14:tracePt t="129108" x="5937250" y="1270000"/>
          <p14:tracePt t="129124" x="5918200" y="1270000"/>
          <p14:tracePt t="129142" x="5899150" y="1282700"/>
          <p14:tracePt t="129158" x="5880100" y="1289050"/>
          <p14:tracePt t="129175" x="5867400" y="1289050"/>
          <p14:tracePt t="129196" x="5848350" y="1289050"/>
          <p14:tracePt t="129234" x="5842000" y="1289050"/>
          <p14:tracePt t="129243" x="5842000" y="1295400"/>
          <p14:tracePt t="129250" x="5829300" y="1295400"/>
          <p14:tracePt t="129258" x="5816600" y="1308100"/>
          <p14:tracePt t="129275" x="5803900" y="1320800"/>
          <p14:tracePt t="129291" x="5784850" y="1339850"/>
          <p14:tracePt t="129308" x="5759450" y="1352550"/>
          <p14:tracePt t="129325" x="5753100" y="1358900"/>
          <p14:tracePt t="129341" x="5746750" y="1365250"/>
          <p14:tracePt t="129371" x="5740400" y="1371600"/>
          <p14:tracePt t="129419" x="5740400" y="1377950"/>
          <p14:tracePt t="129428" x="5740400" y="1390650"/>
          <p14:tracePt t="129435" x="5740400" y="1397000"/>
          <p14:tracePt t="129444" x="5740400" y="1416050"/>
          <p14:tracePt t="129458" x="5740400" y="1460500"/>
          <p14:tracePt t="129475" x="5765800" y="1555750"/>
          <p14:tracePt t="129491" x="5765800" y="1682750"/>
          <p14:tracePt t="129508" x="5765800" y="1841500"/>
          <p14:tracePt t="129525" x="5778500" y="1987550"/>
          <p14:tracePt t="129542" x="5803900" y="2108200"/>
          <p14:tracePt t="129558" x="5835650" y="2190750"/>
          <p14:tracePt t="129575" x="5854700" y="2235200"/>
          <p14:tracePt t="129581" x="5861050" y="2260600"/>
          <p14:tracePt t="129592" x="5867400" y="2273300"/>
          <p14:tracePt t="129608" x="5867400" y="2286000"/>
          <p14:tracePt t="129613" x="5880100" y="2292350"/>
          <p14:tracePt t="129625" x="5886450" y="2298700"/>
          <p14:tracePt t="129642" x="5892800" y="2311400"/>
          <p14:tracePt t="129667" x="5899150" y="2311400"/>
          <p14:tracePt t="129675" x="5905500" y="2317750"/>
          <p14:tracePt t="129692" x="5937250" y="2349500"/>
          <p14:tracePt t="129708" x="6000750" y="2406650"/>
          <p14:tracePt t="129725" x="6089650" y="2457450"/>
          <p14:tracePt t="129742" x="6203950" y="2540000"/>
          <p14:tracePt t="129758" x="6299200" y="2597150"/>
          <p14:tracePt t="129775" x="6362700" y="2628900"/>
          <p14:tracePt t="129792" x="6419850" y="2654300"/>
          <p14:tracePt t="129808" x="6457950" y="2667000"/>
          <p14:tracePt t="129814" x="6483350" y="2679700"/>
          <p14:tracePt t="129825" x="6508750" y="2692400"/>
          <p14:tracePt t="129843" x="6642100" y="2774950"/>
          <p14:tracePt t="129858" x="6724650" y="2819400"/>
          <p14:tracePt t="129875" x="6800850" y="2863850"/>
          <p14:tracePt t="129892" x="6864350" y="2901950"/>
          <p14:tracePt t="129908" x="6877050" y="2901950"/>
          <p14:tracePt t="129925" x="6889750" y="2921000"/>
          <p14:tracePt t="129942" x="6858000" y="2965450"/>
          <p14:tracePt t="129958" x="6673850" y="3022600"/>
          <p14:tracePt t="129975" x="6248400" y="3016250"/>
          <p14:tracePt t="129992" x="5969000" y="2952750"/>
          <p14:tracePt t="130243" x="5943600" y="2946400"/>
          <p14:tracePt t="130251" x="5911850" y="2946400"/>
          <p14:tracePt t="130259" x="5905500" y="2946400"/>
          <p14:tracePt t="130266" x="5880100" y="2946400"/>
          <p14:tracePt t="130284" x="5842000" y="2946400"/>
          <p14:tracePt t="130300" x="5842000" y="2940050"/>
          <p14:tracePt t="130317" x="5842000" y="2933700"/>
          <p14:tracePt t="130339" x="5848350" y="2933700"/>
          <p14:tracePt t="130350" x="5848350" y="2927350"/>
          <p14:tracePt t="130379" x="5854700" y="2927350"/>
          <p14:tracePt t="130395" x="5867400" y="2927350"/>
          <p14:tracePt t="130411" x="5873750" y="2927350"/>
          <p14:tracePt t="130421" x="5880100" y="2927350"/>
          <p14:tracePt t="130436" x="5905500" y="2927350"/>
          <p14:tracePt t="130450" x="5930900" y="2927350"/>
          <p14:tracePt t="130467" x="6013450" y="2927350"/>
          <p14:tracePt t="130484" x="6089650" y="2927350"/>
          <p14:tracePt t="130500" x="6178550" y="2940050"/>
          <p14:tracePt t="130517" x="6229350" y="2940050"/>
          <p14:tracePt t="130534" x="6273800" y="2946400"/>
          <p14:tracePt t="130551" x="6318250" y="2946400"/>
          <p14:tracePt t="130567" x="6337300" y="2952750"/>
          <p14:tracePt t="131421" x="6324600" y="2952750"/>
          <p14:tracePt t="131429" x="6305550" y="2952750"/>
          <p14:tracePt t="131436" x="6286500" y="2952750"/>
          <p14:tracePt t="131444" x="6254750" y="2952750"/>
          <p14:tracePt t="131461" x="6191250" y="2952750"/>
          <p14:tracePt t="131478" x="6115050" y="2952750"/>
          <p14:tracePt t="131494" x="6007100" y="2952750"/>
          <p14:tracePt t="131511" x="5886450" y="2952750"/>
          <p14:tracePt t="131528" x="5784850" y="2952750"/>
          <p14:tracePt t="131544" x="5708650" y="2952750"/>
          <p14:tracePt t="131561" x="5651500" y="2952750"/>
          <p14:tracePt t="131578" x="5613400" y="2952750"/>
          <p14:tracePt t="131582" x="5600700" y="2952750"/>
          <p14:tracePt t="131597" x="5594350" y="2952750"/>
          <p14:tracePt t="132020" x="5600700" y="2971800"/>
          <p14:tracePt t="132029" x="5645150" y="2978150"/>
          <p14:tracePt t="132035" x="5695950" y="3009900"/>
          <p14:tracePt t="132045" x="5753100" y="3041650"/>
          <p14:tracePt t="132061" x="5911850" y="3187700"/>
          <p14:tracePt t="132077" x="6127750" y="3352800"/>
          <p14:tracePt t="132094" x="6369050" y="3549650"/>
          <p14:tracePt t="132110" x="6534150" y="3689350"/>
          <p14:tracePt t="132127" x="6642100" y="3784600"/>
          <p14:tracePt t="132144" x="6667500" y="3816350"/>
          <p14:tracePt t="132160" x="6667500" y="3822700"/>
          <p14:tracePt t="132221" x="6635750" y="3816350"/>
          <p14:tracePt t="132231" x="6578600" y="3790950"/>
          <p14:tracePt t="132238" x="6502400" y="3771900"/>
          <p14:tracePt t="132244" x="6426200" y="3746500"/>
          <p14:tracePt t="132260" x="6210300" y="3689350"/>
          <p14:tracePt t="132277" x="5975350" y="3625850"/>
          <p14:tracePt t="132294" x="5721350" y="3556000"/>
          <p14:tracePt t="132310" x="5581650" y="3517900"/>
          <p14:tracePt t="132327" x="5530850" y="3505200"/>
          <p14:tracePt t="132344" x="5524500" y="3505200"/>
          <p14:tracePt t="132361" x="5524500" y="3498850"/>
          <p14:tracePt t="132377" x="5543550" y="3441700"/>
          <p14:tracePt t="132384" x="5562600" y="3422650"/>
          <p14:tracePt t="132394" x="5575300" y="3390900"/>
          <p14:tracePt t="132414" x="5607050" y="3314700"/>
          <p14:tracePt t="132417" x="5613400" y="3270250"/>
          <p14:tracePt t="132428" x="5626100" y="3181350"/>
          <p14:tracePt t="132444" x="5626100" y="3079750"/>
          <p14:tracePt t="132461" x="5626100" y="2959100"/>
          <p14:tracePt t="132477" x="5626100" y="2819400"/>
          <p14:tracePt t="132494" x="5607050" y="2679700"/>
          <p14:tracePt t="132511" x="5607050" y="2546350"/>
          <p14:tracePt t="132527" x="5651500" y="2419350"/>
          <p14:tracePt t="132544" x="5772150" y="2298700"/>
          <p14:tracePt t="132561" x="5937250" y="2228850"/>
          <p14:tracePt t="132577" x="6153150" y="2184400"/>
          <p14:tracePt t="132583" x="6254750" y="2178050"/>
          <p14:tracePt t="132595" x="6388100" y="2178050"/>
          <p14:tracePt t="132611" x="6623050" y="2178050"/>
          <p14:tracePt t="132613" x="6705600" y="2178050"/>
          <p14:tracePt t="132627" x="6858000" y="2178050"/>
          <p14:tracePt t="132644" x="6978650" y="2228850"/>
          <p14:tracePt t="132661" x="7054850" y="2292350"/>
          <p14:tracePt t="132677" x="7105650" y="2393950"/>
          <p14:tracePt t="132694" x="7118350" y="2520950"/>
          <p14:tracePt t="132711" x="7118350" y="2628900"/>
          <p14:tracePt t="132728" x="7118350" y="2717800"/>
          <p14:tracePt t="132744" x="7118350" y="2781300"/>
          <p14:tracePt t="132761" x="7118350" y="2819400"/>
          <p14:tracePt t="132766" x="7118350" y="2844800"/>
          <p14:tracePt t="132778" x="7118350" y="2857500"/>
          <p14:tracePt t="132794" x="7118350" y="2895600"/>
          <p14:tracePt t="132799" x="7118350" y="2914650"/>
          <p14:tracePt t="132812" x="7099300" y="2952750"/>
          <p14:tracePt t="132828" x="7061200" y="2990850"/>
          <p14:tracePt t="132845" x="7048500" y="3009900"/>
          <p14:tracePt t="132861" x="7023100" y="3035300"/>
          <p14:tracePt t="132878" x="7016750" y="3035300"/>
          <p14:tracePt t="132895" x="6997700" y="3054350"/>
          <p14:tracePt t="132911" x="6991350" y="3060700"/>
          <p14:tracePt t="132927" x="6985000" y="3079750"/>
          <p14:tracePt t="132944" x="6978650" y="3105150"/>
          <p14:tracePt t="132961" x="6965950" y="3130550"/>
          <p14:tracePt t="132978" x="6965950" y="3136900"/>
          <p14:tracePt t="132995" x="6965950" y="3149600"/>
          <p14:tracePt t="133012" x="6946900" y="3162300"/>
          <p14:tracePt t="133028" x="6902450" y="3181350"/>
          <p14:tracePt t="133045" x="6826250" y="3194050"/>
          <p14:tracePt t="133061" x="6705600" y="3213100"/>
          <p14:tracePt t="133078" x="6559550" y="3219450"/>
          <p14:tracePt t="133094" x="6438900" y="3219450"/>
          <p14:tracePt t="133111" x="6324600" y="3219450"/>
          <p14:tracePt t="133128" x="6203950" y="3219450"/>
          <p14:tracePt t="133144" x="6076950" y="3219450"/>
          <p14:tracePt t="133161" x="5949950" y="3194050"/>
          <p14:tracePt t="133178" x="5784850" y="3143250"/>
          <p14:tracePt t="133183" x="5715000" y="3111500"/>
          <p14:tracePt t="133195" x="5619750" y="3067050"/>
          <p14:tracePt t="133212" x="5353050" y="2933700"/>
          <p14:tracePt t="133228" x="5175250" y="2825750"/>
          <p14:tracePt t="133245" x="5029200" y="2743200"/>
          <p14:tracePt t="133261" x="4953000" y="2679700"/>
          <p14:tracePt t="133278" x="4927600" y="2635250"/>
          <p14:tracePt t="133295" x="4921250" y="2578100"/>
          <p14:tracePt t="133311" x="4921250" y="2501900"/>
          <p14:tracePt t="133328" x="4978400" y="2400300"/>
          <p14:tracePt t="133345" x="5054600" y="2279650"/>
          <p14:tracePt t="133351" x="5105400" y="2235200"/>
          <p14:tracePt t="133361" x="5156200" y="2184400"/>
          <p14:tracePt t="133378" x="5283200" y="2108200"/>
          <p14:tracePt t="133382" x="5359400" y="2063750"/>
          <p14:tracePt t="133395" x="5448300" y="2038350"/>
          <p14:tracePt t="133412" x="5797550" y="1968500"/>
          <p14:tracePt t="133428" x="6184900" y="1911350"/>
          <p14:tracePt t="133445" x="6515100" y="1854200"/>
          <p14:tracePt t="133461" x="6724650" y="1790700"/>
          <p14:tracePt t="133478" x="6864350" y="1778000"/>
          <p14:tracePt t="133495" x="6959600" y="1778000"/>
          <p14:tracePt t="133512" x="7004050" y="1778000"/>
          <p14:tracePt t="133528" x="7029450" y="1778000"/>
          <p14:tracePt t="133545" x="7048500" y="1771650"/>
          <p14:tracePt t="133561" x="7067550" y="1758950"/>
          <p14:tracePt t="133578" x="7080250" y="1752600"/>
          <p14:tracePt t="133595" x="7112000" y="1739900"/>
          <p14:tracePt t="133600" x="7124700" y="1727200"/>
          <p14:tracePt t="133613" x="7156450" y="1714500"/>
          <p14:tracePt t="133628" x="7194550" y="1695450"/>
          <p14:tracePt t="133645" x="7245350" y="1682750"/>
          <p14:tracePt t="133662" x="7334250" y="1638300"/>
          <p14:tracePt t="133678" x="7467600" y="1568450"/>
          <p14:tracePt t="133695" x="7664450" y="1460500"/>
          <p14:tracePt t="133712" x="7810500" y="1365250"/>
          <p14:tracePt t="133728" x="7943850" y="1270000"/>
          <p14:tracePt t="133745" x="8013700" y="1200150"/>
          <p14:tracePt t="133762" x="8058150" y="1155700"/>
          <p14:tracePt t="133778" x="8064500" y="1130300"/>
          <p14:tracePt t="133784" x="8070850" y="1130300"/>
          <p14:tracePt t="133795" x="8070850" y="1123950"/>
          <p14:tracePt t="133829" x="8070850" y="1117600"/>
          <p14:tracePt t="133836" x="8064500" y="1117600"/>
          <p14:tracePt t="133847" x="8051800" y="1117600"/>
          <p14:tracePt t="133862" x="8007350" y="1149350"/>
          <p14:tracePt t="133878" x="7969250" y="1181100"/>
          <p14:tracePt t="133895" x="7943850" y="1193800"/>
          <p14:tracePt t="133912" x="7943850" y="1206500"/>
          <p14:tracePt t="133933" x="7937500" y="1206500"/>
          <p14:tracePt t="134005" x="7937500" y="1219200"/>
          <p14:tracePt t="134013" x="7937500" y="1225550"/>
          <p14:tracePt t="134028" x="7937500" y="1231900"/>
          <p14:tracePt t="134036" x="7931150" y="1244600"/>
          <p14:tracePt t="134053" x="7931150" y="1250950"/>
          <p14:tracePt t="134062" x="7931150" y="1257300"/>
          <p14:tracePt t="134079" x="7924800" y="1282700"/>
          <p14:tracePt t="134095" x="7918450" y="1289050"/>
          <p14:tracePt t="134112" x="7918450" y="1295400"/>
          <p14:tracePt t="134129" x="7918450" y="1301750"/>
          <p14:tracePt t="134199" x="7912100" y="1314450"/>
          <p14:tracePt t="134206" x="7912100" y="1327150"/>
          <p14:tracePt t="134215" x="7905750" y="1339850"/>
          <p14:tracePt t="134229" x="7893050" y="1390650"/>
          <p14:tracePt t="134246" x="7880350" y="1460500"/>
          <p14:tracePt t="134262" x="7861300" y="1511300"/>
          <p14:tracePt t="134279" x="7848600" y="1543050"/>
          <p14:tracePt t="134296" x="7842250" y="1568450"/>
          <p14:tracePt t="134312" x="7823200" y="1574800"/>
          <p14:tracePt t="134329" x="7778750" y="1574800"/>
          <p14:tracePt t="134346" x="7715250" y="1574800"/>
          <p14:tracePt t="134362" x="7639050" y="1574800"/>
          <p14:tracePt t="134366" x="7607300" y="1574800"/>
          <p14:tracePt t="134379" x="7543800" y="1568450"/>
          <p14:tracePt t="134397" x="7391400" y="1568450"/>
          <p14:tracePt t="134413" x="7302500" y="1568450"/>
          <p14:tracePt t="134429" x="7226300" y="1568450"/>
          <p14:tracePt t="134446" x="7181850" y="1568450"/>
          <p14:tracePt t="134463" x="7150100" y="1568450"/>
          <p14:tracePt t="134479" x="7080250" y="1568450"/>
          <p14:tracePt t="134496" x="6985000" y="1568450"/>
          <p14:tracePt t="134512" x="6902450" y="1568450"/>
          <p14:tracePt t="134529" x="6781800" y="1568450"/>
          <p14:tracePt t="134546" x="6667500" y="1568450"/>
          <p14:tracePt t="134551" x="6604000" y="1568450"/>
          <p14:tracePt t="134562" x="6540500" y="1568450"/>
          <p14:tracePt t="134579" x="6400800" y="1568450"/>
          <p14:tracePt t="134583" x="6350000" y="1568450"/>
          <p14:tracePt t="134599" x="6242050" y="1568450"/>
          <p14:tracePt t="134613" x="6184900" y="1568450"/>
          <p14:tracePt t="134629" x="6045200" y="1568450"/>
          <p14:tracePt t="134646" x="5962650" y="1568450"/>
          <p14:tracePt t="134662" x="5873750" y="1568450"/>
          <p14:tracePt t="134679" x="5791200" y="1568450"/>
          <p14:tracePt t="134696" x="5695950" y="1568450"/>
          <p14:tracePt t="134712" x="5626100" y="1568450"/>
          <p14:tracePt t="134729" x="5568950" y="1568450"/>
          <p14:tracePt t="134746" x="5524500" y="1568450"/>
          <p14:tracePt t="134762" x="5467350" y="1568450"/>
          <p14:tracePt t="134766" x="5435600" y="1568450"/>
          <p14:tracePt t="134781" x="5403850" y="1568450"/>
          <p14:tracePt t="134784" x="5359400" y="1568450"/>
          <p14:tracePt t="134797" x="5264150" y="1568450"/>
          <p14:tracePt t="134813" x="5175250" y="1568450"/>
          <p14:tracePt t="134829" x="5067300" y="1555750"/>
          <p14:tracePt t="134846" x="4972050" y="1549400"/>
          <p14:tracePt t="134863" x="4870450" y="1543050"/>
          <p14:tracePt t="134879" x="4787900" y="1543050"/>
          <p14:tracePt t="134896" x="4711700" y="1543050"/>
          <p14:tracePt t="134913" x="4622800" y="1543050"/>
          <p14:tracePt t="134929" x="4514850" y="1517650"/>
          <p14:tracePt t="134946" x="4425950" y="1517650"/>
          <p14:tracePt t="134963" x="4349750" y="1517650"/>
          <p14:tracePt t="134966" x="4324350" y="1517650"/>
          <p14:tracePt t="134979" x="4305300" y="1517650"/>
          <p14:tracePt t="134997" x="4260850" y="1517650"/>
          <p14:tracePt t="135013" x="4248150" y="1517650"/>
          <p14:tracePt t="135999" x="4229100" y="1517650"/>
          <p14:tracePt t="136007" x="4210050" y="1517650"/>
          <p14:tracePt t="136016" x="4203700" y="1517650"/>
          <p14:tracePt t="136027" x="4178300" y="1517650"/>
          <p14:tracePt t="136043" x="4121150" y="1524000"/>
          <p14:tracePt t="136060" x="4083050" y="1536700"/>
          <p14:tracePt t="136063" x="4070350" y="1543050"/>
          <p14:tracePt t="136077" x="4051300" y="1555750"/>
          <p14:tracePt t="136094" x="4038600" y="1574800"/>
          <p14:tracePt t="136110" x="4019550" y="1600200"/>
          <p14:tracePt t="136127" x="4000500" y="1644650"/>
          <p14:tracePt t="136145" x="3981450" y="1695450"/>
          <p14:tracePt t="136161" x="3968750" y="1727200"/>
          <p14:tracePt t="136177" x="3930650" y="1790700"/>
          <p14:tracePt t="136194" x="3879850" y="1847850"/>
          <p14:tracePt t="136200" x="3860800" y="1873250"/>
          <p14:tracePt t="136210" x="3848100" y="1892300"/>
          <p14:tracePt t="136227" x="3822700" y="1924050"/>
          <p14:tracePt t="136244" x="3797300" y="1949450"/>
          <p14:tracePt t="136247" x="3784600" y="1955800"/>
          <p14:tracePt t="136263" x="3771900" y="1968500"/>
          <p14:tracePt t="136277" x="3759200" y="1981200"/>
          <p14:tracePt t="136294" x="3740150" y="1993900"/>
          <p14:tracePt t="136310" x="3721100" y="2019300"/>
          <p14:tracePt t="136327" x="3695700" y="2044700"/>
          <p14:tracePt t="136344" x="3670300" y="2070100"/>
          <p14:tracePt t="136360" x="3657600" y="2082800"/>
          <p14:tracePt t="136377" x="3638550" y="2108200"/>
          <p14:tracePt t="136394" x="3619500" y="2127250"/>
          <p14:tracePt t="136410" x="3619500" y="2133600"/>
          <p14:tracePt t="136427" x="3613150" y="2146300"/>
          <p14:tracePt t="136444" x="3613150" y="2152650"/>
          <p14:tracePt t="136462" x="3594100" y="2171700"/>
          <p14:tracePt t="136477" x="3587750" y="2197100"/>
          <p14:tracePt t="136494" x="3575050" y="2228850"/>
          <p14:tracePt t="136510" x="3556000" y="2273300"/>
          <p14:tracePt t="136527" x="3536950" y="2311400"/>
          <p14:tracePt t="136544" x="3530600" y="2343150"/>
          <p14:tracePt t="136561" x="3524250" y="2368550"/>
          <p14:tracePt t="136577" x="3524250" y="2400300"/>
          <p14:tracePt t="136594" x="3511550" y="2425700"/>
          <p14:tracePt t="136611" x="3511550" y="2438400"/>
          <p14:tracePt t="136767" x="3505200" y="2451100"/>
          <p14:tracePt t="136785" x="3498850" y="2470150"/>
          <p14:tracePt t="136800" x="3492500" y="2482850"/>
          <p14:tracePt t="136807" x="3492500" y="2489200"/>
          <p14:tracePt t="136817" x="3479800" y="2508250"/>
          <p14:tracePt t="136828" x="3479800" y="2520950"/>
          <p14:tracePt t="136844" x="3479800" y="2546350"/>
          <p14:tracePt t="136849" x="3473450" y="2559050"/>
          <p14:tracePt t="136863" x="3467100" y="2584450"/>
          <p14:tracePt t="136877" x="3454400" y="2616200"/>
          <p14:tracePt t="136894" x="3448050" y="2641600"/>
          <p14:tracePt t="136911" x="3435350" y="2686050"/>
          <p14:tracePt t="136928" x="3422650" y="2724150"/>
          <p14:tracePt t="136944" x="3416300" y="2781300"/>
          <p14:tracePt t="136961" x="3403600" y="2844800"/>
          <p14:tracePt t="136978" x="3390900" y="2882900"/>
          <p14:tracePt t="136994" x="3384550" y="2895600"/>
          <p14:tracePt t="137011" x="3384550" y="2901950"/>
          <p14:tracePt t="137382" x="3384550" y="2908300"/>
          <p14:tracePt t="137398" x="3371850" y="2908300"/>
          <p14:tracePt t="137408" x="3365500" y="2908300"/>
          <p14:tracePt t="137422" x="3359150" y="2908300"/>
          <p14:tracePt t="137430" x="3346450" y="2908300"/>
          <p14:tracePt t="137446" x="3340100" y="2908300"/>
          <p14:tracePt t="137456" x="3333750" y="2908300"/>
          <p14:tracePt t="137472" x="3321050" y="2908300"/>
          <p14:tracePt t="137489" x="3302000" y="2908300"/>
          <p14:tracePt t="137505" x="3282950" y="2908300"/>
          <p14:tracePt t="137511" x="3270250" y="2908300"/>
          <p14:tracePt t="137522" x="3263900" y="2901950"/>
          <p14:tracePt t="137539" x="3219450" y="2889250"/>
          <p14:tracePt t="137545" x="3206750" y="2876550"/>
          <p14:tracePt t="137556" x="3175000" y="2870200"/>
          <p14:tracePt t="137572" x="3155950" y="2863850"/>
          <p14:tracePt t="137591" x="3105150" y="2844800"/>
          <p14:tracePt t="137606" x="3054350" y="2838450"/>
          <p14:tracePt t="137623" x="3016250" y="2825750"/>
          <p14:tracePt t="137639" x="3003550" y="2819400"/>
          <p14:tracePt t="137832" x="2997200" y="2813050"/>
          <p14:tracePt t="137840" x="2984500" y="2806700"/>
          <p14:tracePt t="137848" x="2978150" y="2800350"/>
          <p14:tracePt t="137856" x="2971800" y="2787650"/>
          <p14:tracePt t="137873" x="2971800" y="2774950"/>
          <p14:tracePt t="137890" x="2965450" y="2749550"/>
          <p14:tracePt t="137906" x="2952750" y="2730500"/>
          <p14:tracePt t="137923" x="2952750" y="2711450"/>
          <p14:tracePt t="137940" x="2952750" y="2698750"/>
          <p14:tracePt t="137956" x="2952750" y="2686050"/>
          <p14:tracePt t="137974" x="2952750" y="2673350"/>
          <p14:tracePt t="137989" x="2959100" y="2667000"/>
          <p14:tracePt t="138006" x="2978150" y="2641600"/>
          <p14:tracePt t="138023" x="2984500" y="2635250"/>
          <p14:tracePt t="138040" x="2990850" y="2616200"/>
          <p14:tracePt t="138057" x="3003550" y="2603500"/>
          <p14:tracePt t="138216" x="3003550" y="2609850"/>
          <p14:tracePt t="138224" x="3003550" y="2616200"/>
          <p14:tracePt t="138232" x="3003550" y="2635250"/>
          <p14:tracePt t="138240" x="3003550" y="2654300"/>
          <p14:tracePt t="138257" x="3003550" y="2692400"/>
          <p14:tracePt t="138274" x="3003550" y="2730500"/>
          <p14:tracePt t="138290" x="3003550" y="2762250"/>
          <p14:tracePt t="138307" x="3035300" y="2813050"/>
          <p14:tracePt t="138323" x="3073400" y="2844800"/>
          <p14:tracePt t="138341" x="3098800" y="2863850"/>
          <p14:tracePt t="138357" x="3130550" y="2870200"/>
          <p14:tracePt t="138362" x="3143250" y="2870200"/>
          <p14:tracePt t="138376" x="3155950" y="2876550"/>
          <p14:tracePt t="138406" x="3162300" y="2876550"/>
          <p14:tracePt t="138816" x="3149600" y="2876550"/>
          <p14:tracePt t="138825" x="3124200" y="2876550"/>
          <p14:tracePt t="138833" x="3092450" y="2876550"/>
          <p14:tracePt t="138841" x="3060700" y="2876550"/>
          <p14:tracePt t="138857" x="2952750" y="2863850"/>
          <p14:tracePt t="138874" x="2838450" y="2838450"/>
          <p14:tracePt t="138891" x="2724150" y="2832100"/>
          <p14:tracePt t="138907" x="2654300" y="2825750"/>
          <p14:tracePt t="138924" x="2603500" y="2825750"/>
          <p14:tracePt t="138929" x="2590800" y="2825750"/>
          <p14:tracePt t="138941" x="2584450" y="2825750"/>
          <p14:tracePt t="138957" x="2565400" y="2825750"/>
          <p14:tracePt t="138962" x="2559050" y="2825750"/>
          <p14:tracePt t="138991" x="2552700" y="2825750"/>
          <p14:tracePt t="139007" x="2546350" y="2825750"/>
          <p14:tracePt t="139031" x="2533650" y="2825750"/>
          <p14:tracePt t="139039" x="2527300" y="2825750"/>
          <p14:tracePt t="139055" x="2508250" y="2825750"/>
          <p14:tracePt t="139071" x="2495550" y="2825750"/>
          <p14:tracePt t="139081" x="2476500" y="2825750"/>
          <p14:tracePt t="139091" x="2457450" y="2825750"/>
          <p14:tracePt t="139108" x="2336800" y="2794000"/>
          <p14:tracePt t="139125" x="2114550" y="2781300"/>
          <p14:tracePt t="139130" x="1962150" y="2749550"/>
          <p14:tracePt t="139141" x="1803400" y="2724150"/>
          <p14:tracePt t="139158" x="1517650" y="2686050"/>
          <p14:tracePt t="139163" x="1403350" y="2673350"/>
          <p14:tracePt t="139178" x="1263650" y="2654300"/>
          <p14:tracePt t="139192" x="1219200" y="2641600"/>
          <p14:tracePt t="139208" x="1212850" y="2641600"/>
          <p14:tracePt t="139264" x="1206500" y="2641600"/>
          <p14:tracePt t="139272" x="1200150" y="2641600"/>
          <p14:tracePt t="139282" x="1174750" y="2628900"/>
          <p14:tracePt t="139291" x="1155700" y="2628900"/>
          <p14:tracePt t="139308" x="1104900" y="2622550"/>
          <p14:tracePt t="139314" x="1073150" y="2616200"/>
          <p14:tracePt t="139324" x="1054100" y="2616200"/>
          <p14:tracePt t="139341" x="1028700" y="2609850"/>
          <p14:tracePt t="139357" x="1022350" y="2609850"/>
          <p14:tracePt t="139488" x="1028700" y="2609850"/>
          <p14:tracePt t="139776" x="1016000" y="2597150"/>
          <p14:tracePt t="139791" x="1009650" y="2597150"/>
          <p14:tracePt t="139799" x="996950" y="2590800"/>
          <p14:tracePt t="139807" x="984250" y="2584450"/>
          <p14:tracePt t="139823" x="977900" y="2584450"/>
          <p14:tracePt t="139840" x="971550" y="2584450"/>
          <p14:tracePt t="139953" x="971550" y="2578100"/>
          <p14:tracePt t="139961" x="971550" y="2571750"/>
          <p14:tracePt t="139992" x="977900" y="2571750"/>
          <p14:tracePt t="140008" x="990600" y="2571750"/>
          <p14:tracePt t="140025" x="1016000" y="2571750"/>
          <p14:tracePt t="140032" x="1022350" y="2571750"/>
          <p14:tracePt t="140041" x="1047750" y="2571750"/>
          <p14:tracePt t="140050" x="1054100" y="2571750"/>
          <p14:tracePt t="140068" x="1085850" y="2571750"/>
          <p14:tracePt t="140073" x="1111250" y="2578100"/>
          <p14:tracePt t="140083" x="1130300" y="2578100"/>
          <p14:tracePt t="140100" x="1162050" y="2578100"/>
          <p14:tracePt t="140116" x="1168400" y="2584450"/>
          <p14:tracePt t="140200" x="1162050" y="2584450"/>
          <p14:tracePt t="140217" x="1155700" y="2584450"/>
          <p14:tracePt t="140225" x="1155700" y="2590800"/>
          <p14:tracePt t="140619" x="1155700" y="2578100"/>
          <p14:tracePt t="140849" x="1136650" y="2578100"/>
          <p14:tracePt t="140857" x="1123950" y="2578100"/>
          <p14:tracePt t="140865" x="1104900" y="2578100"/>
          <p14:tracePt t="140874" x="1085850" y="2571750"/>
          <p14:tracePt t="140891" x="1060450" y="2571750"/>
          <p14:tracePt t="140907" x="1041400" y="2571750"/>
          <p14:tracePt t="140968" x="1035050" y="2565400"/>
          <p14:tracePt t="141050" x="1047750" y="2559050"/>
          <p14:tracePt t="141060" x="1054100" y="2559050"/>
          <p14:tracePt t="141112" x="1060450" y="2559050"/>
          <p14:tracePt t="141120" x="1066800" y="2559050"/>
          <p14:tracePt t="141129" x="1073150" y="2559050"/>
          <p14:tracePt t="141141" x="1079500" y="2559050"/>
          <p14:tracePt t="141157" x="1098550" y="2559050"/>
          <p14:tracePt t="141164" x="1111250" y="2559050"/>
          <p14:tracePt t="141174" x="1123950" y="2559050"/>
          <p14:tracePt t="141191" x="1181100" y="2559050"/>
          <p14:tracePt t="141207" x="1206500" y="2559050"/>
          <p14:tracePt t="141224" x="1270000" y="2559050"/>
          <p14:tracePt t="141241" x="1314450" y="2571750"/>
          <p14:tracePt t="141257" x="1371600" y="2584450"/>
          <p14:tracePt t="141275" x="1377950" y="2584450"/>
          <p14:tracePt t="141291" x="1384300" y="2584450"/>
          <p14:tracePt t="141488" x="1390650" y="2584450"/>
          <p14:tracePt t="141496" x="1397000" y="2584450"/>
          <p14:tracePt t="141513" x="1416050" y="2584450"/>
          <p14:tracePt t="141524" x="1422400" y="2584450"/>
          <p14:tracePt t="141541" x="1466850" y="2584450"/>
          <p14:tracePt t="141545" x="1473200" y="2590800"/>
          <p14:tracePt t="141558" x="1498600" y="2590800"/>
          <p14:tracePt t="141574" x="1530350" y="2590800"/>
          <p14:tracePt t="141579" x="1549400" y="2590800"/>
          <p14:tracePt t="141592" x="1587500" y="2603500"/>
          <p14:tracePt t="141608" x="1625600" y="2603500"/>
          <p14:tracePt t="141624" x="1651000" y="2603500"/>
          <p14:tracePt t="141641" x="1670050" y="2603500"/>
          <p14:tracePt t="141658" x="1676400" y="2603500"/>
          <p14:tracePt t="141674" x="1689100" y="2603500"/>
          <p14:tracePt t="141691" x="1695450" y="2603500"/>
          <p14:tracePt t="141708" x="1708150" y="2603500"/>
          <p14:tracePt t="141714" x="1714500" y="2603500"/>
          <p14:tracePt t="141724" x="1720850" y="2603500"/>
          <p14:tracePt t="141741" x="1746250" y="2603500"/>
          <p14:tracePt t="141747" x="1758950" y="2603500"/>
          <p14:tracePt t="141758" x="1778000" y="2603500"/>
          <p14:tracePt t="141774" x="1828800" y="2603500"/>
          <p14:tracePt t="141778" x="1860550" y="2603500"/>
          <p14:tracePt t="141793" x="1936750" y="2603500"/>
          <p14:tracePt t="141808" x="2051050" y="2603500"/>
          <p14:tracePt t="141824" x="2178050" y="2603500"/>
          <p14:tracePt t="141841" x="2330450" y="2603500"/>
          <p14:tracePt t="141858" x="2457450" y="2603500"/>
          <p14:tracePt t="141874" x="2584450" y="2603500"/>
          <p14:tracePt t="141891" x="2692400" y="2603500"/>
          <p14:tracePt t="141908" x="2787650" y="2603500"/>
          <p14:tracePt t="141924" x="2851150" y="2603500"/>
          <p14:tracePt t="141941" x="2895600" y="2603500"/>
          <p14:tracePt t="141958" x="2914650" y="2603500"/>
          <p14:tracePt t="141962" x="2921000" y="2603500"/>
          <p14:tracePt t="141975" x="2940050" y="2603500"/>
          <p14:tracePt t="141991" x="2952750" y="2603500"/>
          <p14:tracePt t="142008" x="2959100" y="2603500"/>
          <p14:tracePt t="142945" x="2984500" y="2603500"/>
          <p14:tracePt t="142956" x="3016250" y="2603500"/>
          <p14:tracePt t="142961" x="3041650" y="2603500"/>
          <p14:tracePt t="142970" x="3086100" y="2603500"/>
          <p14:tracePt t="142985" x="3213100" y="2603500"/>
          <p14:tracePt t="143000" x="3378200" y="2571750"/>
          <p14:tracePt t="143017" x="3556000" y="2552700"/>
          <p14:tracePt t="143033" x="3708400" y="2546350"/>
          <p14:tracePt t="143050" x="3835400" y="2520950"/>
          <p14:tracePt t="143067" x="3886200" y="2514600"/>
          <p14:tracePt t="143083" x="3917950" y="2508250"/>
          <p14:tracePt t="143100" x="3924300" y="2495550"/>
          <p14:tracePt t="143117" x="3930650" y="2495550"/>
          <p14:tracePt t="143138" x="3937000" y="2489200"/>
          <p14:tracePt t="143177" x="3937000" y="2482850"/>
          <p14:tracePt t="143218" x="3949700" y="2482850"/>
          <p14:tracePt t="143234" x="3956050" y="2476500"/>
          <p14:tracePt t="143250" x="3962400" y="2476500"/>
          <p14:tracePt t="143266" x="3968750" y="2470150"/>
          <p14:tracePt t="143346" x="3968750" y="2463800"/>
          <p14:tracePt t="143378" x="3962400" y="2463800"/>
          <p14:tracePt t="143388" x="3949700" y="2463800"/>
          <p14:tracePt t="143394" x="3924300" y="2463800"/>
          <p14:tracePt t="143403" x="3905250" y="2463800"/>
          <p14:tracePt t="143417" x="3867150" y="2463800"/>
          <p14:tracePt t="143434" x="3835400" y="2463800"/>
          <p14:tracePt t="143451" x="3784600" y="2463800"/>
          <p14:tracePt t="143467" x="3746500" y="2470150"/>
          <p14:tracePt t="143484" x="3727450" y="2470150"/>
          <p14:tracePt t="143522" x="3721100" y="2470150"/>
          <p14:tracePt t="144002" x="3714750" y="2476500"/>
          <p14:tracePt t="144018" x="3714750" y="2482850"/>
          <p14:tracePt t="144025" x="3740150" y="2501900"/>
          <p14:tracePt t="144033" x="3771900" y="2514600"/>
          <p14:tracePt t="144042" x="3797300" y="2520950"/>
          <p14:tracePt t="144059" x="3879850" y="2540000"/>
          <p14:tracePt t="144076" x="3968750" y="2559050"/>
          <p14:tracePt t="144092" x="4064000" y="2571750"/>
          <p14:tracePt t="144109" x="4165600" y="2578100"/>
          <p14:tracePt t="144126" x="4254500" y="2597150"/>
          <p14:tracePt t="144132" x="4305300" y="2597150"/>
          <p14:tracePt t="144143" x="4343400" y="2609850"/>
          <p14:tracePt t="144159" x="4394200" y="2616200"/>
          <p14:tracePt t="144165" x="4419600" y="2622550"/>
          <p14:tracePt t="144379" x="4432300" y="2622550"/>
          <p14:tracePt t="144387" x="4438650" y="2622550"/>
          <p14:tracePt t="144403" x="4445000" y="2622550"/>
          <p14:tracePt t="144419" x="4457700" y="2622550"/>
          <p14:tracePt t="144445" x="4464050" y="2622550"/>
          <p14:tracePt t="144459" x="4470400" y="2622550"/>
          <p14:tracePt t="144474" x="4476750" y="2622550"/>
          <p14:tracePt t="144489" x="4483100" y="2622550"/>
          <p14:tracePt t="144497" x="4489450" y="2622550"/>
          <p14:tracePt t="144506" x="4502150" y="2622550"/>
          <p14:tracePt t="144523" x="4527550" y="2622550"/>
          <p14:tracePt t="144539" x="4540250" y="2622550"/>
          <p14:tracePt t="144562" x="4552950" y="2622550"/>
          <p14:tracePt t="144747" x="4540250" y="2616200"/>
          <p14:tracePt t="144755" x="4508500" y="2616200"/>
          <p14:tracePt t="144763" x="4476750" y="2609850"/>
          <p14:tracePt t="144772" x="4432300" y="2603500"/>
          <p14:tracePt t="144788" x="4305300" y="2590800"/>
          <p14:tracePt t="144805" x="4159250" y="2565400"/>
          <p14:tracePt t="144822" x="4051300" y="2559050"/>
          <p14:tracePt t="144838" x="3956050" y="2540000"/>
          <p14:tracePt t="144843" x="3917950" y="2527300"/>
          <p14:tracePt t="144855" x="3886200" y="2527300"/>
          <p14:tracePt t="144872" x="3854450" y="2527300"/>
          <p14:tracePt t="144892" x="3848100" y="2520950"/>
          <p14:tracePt t="144947" x="3841750" y="2520950"/>
          <p14:tracePt t="144955" x="3835400" y="2520950"/>
          <p14:tracePt t="145139" x="3829050" y="2520950"/>
          <p14:tracePt t="145532" x="3822700" y="2520950"/>
          <p14:tracePt t="145539" x="3816350" y="2520950"/>
          <p14:tracePt t="145549" x="3797300" y="2520950"/>
          <p14:tracePt t="145554" x="3771900" y="2520950"/>
          <p14:tracePt t="145564" x="3752850" y="2520950"/>
          <p14:tracePt t="145581" x="3708400" y="2520950"/>
          <p14:tracePt t="145598" x="3670300" y="2520950"/>
          <p14:tracePt t="145614" x="3644900" y="2520950"/>
          <p14:tracePt t="145631" x="3632200" y="2520950"/>
          <p14:tracePt t="145708" x="3625850" y="2520950"/>
          <p14:tracePt t="145715" x="3619500" y="2520950"/>
          <p14:tracePt t="145724" x="3613150" y="2520950"/>
          <p14:tracePt t="145748" x="3606800" y="2520950"/>
          <p14:tracePt t="145811" x="3594100" y="2520950"/>
          <p14:tracePt t="146396" x="3606800" y="2520950"/>
          <p14:tracePt t="146404" x="3625850" y="2520950"/>
          <p14:tracePt t="146412" x="3651250" y="2520950"/>
          <p14:tracePt t="146428" x="3702050" y="2520950"/>
          <p14:tracePt t="146445" x="3746500" y="2520950"/>
          <p14:tracePt t="146461" x="3790950" y="2520950"/>
          <p14:tracePt t="146478" x="3822700" y="2520950"/>
          <p14:tracePt t="146495" x="3879850" y="2520950"/>
          <p14:tracePt t="146511" x="3937000" y="2520950"/>
          <p14:tracePt t="146527" x="4000500" y="2520950"/>
          <p14:tracePt t="146544" x="4064000" y="2520950"/>
          <p14:tracePt t="146547" x="4102100" y="2520950"/>
          <p14:tracePt t="146563" x="4165600" y="2520950"/>
          <p14:tracePt t="146578" x="4210050" y="2520950"/>
          <p14:tracePt t="146579" x="4241800" y="2533650"/>
          <p14:tracePt t="146595" x="4318000" y="2533650"/>
          <p14:tracePt t="146611" x="4413250" y="2533650"/>
          <p14:tracePt t="146628" x="4502150" y="2533650"/>
          <p14:tracePt t="146645" x="4597400" y="2533650"/>
          <p14:tracePt t="146661" x="4692650" y="2533650"/>
          <p14:tracePt t="146678" x="4762500" y="2533650"/>
          <p14:tracePt t="146694" x="4819650" y="2533650"/>
          <p14:tracePt t="146712" x="4864100" y="2533650"/>
          <p14:tracePt t="146716" x="4883150" y="2533650"/>
          <p14:tracePt t="146728" x="4902200" y="2533650"/>
          <p14:tracePt t="146745" x="4972050" y="2533650"/>
          <p14:tracePt t="146751" x="5010150" y="2533650"/>
          <p14:tracePt t="146762" x="5067300" y="2533650"/>
          <p14:tracePt t="146778" x="5162550" y="2533650"/>
          <p14:tracePt t="146780" x="5226050" y="2533650"/>
          <p14:tracePt t="146795" x="5302250" y="2533650"/>
          <p14:tracePt t="146811" x="5365750" y="2533650"/>
          <p14:tracePt t="146828" x="5403850" y="2533650"/>
          <p14:tracePt t="146845" x="5416550" y="2533650"/>
          <p14:tracePt t="146861" x="5422900" y="2533650"/>
          <p14:tracePt t="146883" x="5435600" y="2533650"/>
          <p14:tracePt t="147109" x="5448300" y="2533650"/>
          <p14:tracePt t="147116" x="5461000" y="2533650"/>
          <p14:tracePt t="147124" x="5480050" y="2533650"/>
          <p14:tracePt t="147134" x="5511800" y="2533650"/>
          <p14:tracePt t="147151" x="5575300" y="2527300"/>
          <p14:tracePt t="147167" x="5727700" y="2501900"/>
          <p14:tracePt t="147185" x="5918200" y="2482850"/>
          <p14:tracePt t="147191" x="6026150" y="2457450"/>
          <p14:tracePt t="147200" x="6108700" y="2451100"/>
          <p14:tracePt t="147217" x="6261100" y="2432050"/>
          <p14:tracePt t="147220" x="6324600" y="2432050"/>
          <p14:tracePt t="147234" x="6356350" y="2432050"/>
          <p14:tracePt t="147250" x="6388100" y="2432050"/>
          <p14:tracePt t="147332" x="6394450" y="2432050"/>
          <p14:tracePt t="147348" x="6407150" y="2432050"/>
          <p14:tracePt t="147374" x="6419850" y="2432050"/>
          <p14:tracePt t="147380" x="6426200" y="2432050"/>
          <p14:tracePt t="147390" x="6438900" y="2432050"/>
          <p14:tracePt t="147404" x="6464300" y="2432050"/>
          <p14:tracePt t="147407" x="6502400" y="2432050"/>
          <p14:tracePt t="147419" x="6578600" y="2432050"/>
          <p14:tracePt t="147434" x="6635750" y="2451100"/>
          <p14:tracePt t="147451" x="6800850" y="2463800"/>
          <p14:tracePt t="147468" x="6883400" y="2463800"/>
          <p14:tracePt t="147484" x="6940550" y="2463800"/>
          <p14:tracePt t="147501" x="6985000" y="2463800"/>
          <p14:tracePt t="147517" x="7029450" y="2463800"/>
          <p14:tracePt t="147534" x="7086600" y="2463800"/>
          <p14:tracePt t="147551" x="7150100" y="2463800"/>
          <p14:tracePt t="147567" x="7226300" y="2463800"/>
          <p14:tracePt t="147584" x="7334250" y="2457450"/>
          <p14:tracePt t="147601" x="7423150" y="2444750"/>
          <p14:tracePt t="147605" x="7454900" y="2444750"/>
          <p14:tracePt t="147618" x="7512050" y="2444750"/>
          <p14:tracePt t="147622" x="7543800" y="2432050"/>
          <p14:tracePt t="147635" x="7569200" y="2432050"/>
          <p14:tracePt t="147651" x="7651750" y="2419350"/>
          <p14:tracePt t="147667" x="7702550" y="2419350"/>
          <p14:tracePt t="147684" x="7766050" y="2419350"/>
          <p14:tracePt t="147701" x="7835900" y="2406650"/>
          <p14:tracePt t="147717" x="7931150" y="2387600"/>
          <p14:tracePt t="147734" x="8020050" y="2368550"/>
          <p14:tracePt t="147751" x="8089900" y="2349500"/>
          <p14:tracePt t="147768" x="8140700" y="2343150"/>
          <p14:tracePt t="147784" x="8223250" y="2336800"/>
          <p14:tracePt t="147801" x="8312150" y="2330450"/>
          <p14:tracePt t="147806" x="8375650" y="2305050"/>
          <p14:tracePt t="147819" x="8477250" y="2273300"/>
          <p14:tracePt t="147835" x="8578850" y="2247900"/>
          <p14:tracePt t="147851" x="8667750" y="2216150"/>
          <p14:tracePt t="147868" x="8737600" y="2197100"/>
          <p14:tracePt t="147884" x="8801100" y="2184400"/>
          <p14:tracePt t="147901" x="8864600" y="2178050"/>
          <p14:tracePt t="147918" x="8947150" y="2159000"/>
          <p14:tracePt t="147934" x="9010650" y="2159000"/>
          <p14:tracePt t="147951" x="9093200" y="2159000"/>
          <p14:tracePt t="147968" x="9188450" y="2159000"/>
          <p14:tracePt t="147984" x="9296400" y="2159000"/>
          <p14:tracePt t="148001" x="9417050" y="2159000"/>
          <p14:tracePt t="148007" x="9486900" y="2159000"/>
          <p14:tracePt t="148020" x="9607550" y="2159000"/>
          <p14:tracePt t="148034" x="9702800" y="2152650"/>
          <p14:tracePt t="148051" x="9766300" y="2139950"/>
          <p14:tracePt t="148068" x="9798050" y="2133600"/>
          <p14:tracePt t="148084" x="9810750" y="2133600"/>
          <p14:tracePt t="148101" x="9817100" y="2133600"/>
          <p14:tracePt t="148141" x="9829800" y="2133600"/>
          <p14:tracePt t="148148" x="9836150" y="2133600"/>
          <p14:tracePt t="148157" x="9842500" y="2133600"/>
          <p14:tracePt t="148168" x="9861550" y="2133600"/>
          <p14:tracePt t="148184" x="9899650" y="2133600"/>
          <p14:tracePt t="148201" x="9937750" y="2133600"/>
          <p14:tracePt t="148205" x="9956800" y="2133600"/>
          <p14:tracePt t="148220" x="9975850" y="2139950"/>
          <p14:tracePt t="148223" x="9988550" y="2152650"/>
          <p14:tracePt t="148235" x="10001250" y="2159000"/>
          <p14:tracePt t="148252" x="10052050" y="2184400"/>
          <p14:tracePt t="148268" x="10096500" y="2197100"/>
          <p14:tracePt t="148285" x="10160000" y="2222500"/>
          <p14:tracePt t="148302" x="10242550" y="2254250"/>
          <p14:tracePt t="148318" x="10331450" y="2273300"/>
          <p14:tracePt t="148335" x="10420350" y="2298700"/>
          <p14:tracePt t="148351" x="10509250" y="2305050"/>
          <p14:tracePt t="148368" x="10553700" y="2311400"/>
          <p14:tracePt t="148385" x="10585450" y="2311400"/>
          <p14:tracePt t="148389" x="10591800" y="2311400"/>
          <p14:tracePt t="148402" x="10610850" y="2311400"/>
          <p14:tracePt t="148419" x="10629900" y="2311400"/>
          <p14:tracePt t="148422" x="10636250" y="2311400"/>
          <p14:tracePt t="148435" x="10642600" y="2311400"/>
          <p14:tracePt t="148451" x="10661650" y="2311400"/>
          <p14:tracePt t="148468" x="10680700" y="2311400"/>
          <p14:tracePt t="148485" x="10693400" y="2311400"/>
          <p14:tracePt t="148502" x="10706100" y="2311400"/>
          <p14:tracePt t="148518" x="10725150" y="2311400"/>
          <p14:tracePt t="148535" x="10744200" y="2311400"/>
          <p14:tracePt t="148552" x="10763250" y="2311400"/>
          <p14:tracePt t="148568" x="10782300" y="2311400"/>
          <p14:tracePt t="148585" x="10788650" y="2311400"/>
          <p14:tracePt t="148602" x="10801350" y="2311400"/>
          <p14:tracePt t="148619" x="10807700" y="2311400"/>
          <p14:tracePt t="148635" x="10814050" y="2311400"/>
          <p14:tracePt t="148637" x="10826750" y="2311400"/>
          <p14:tracePt t="148652" x="10845800" y="2311400"/>
          <p14:tracePt t="148668" x="10877550" y="2324100"/>
          <p14:tracePt t="148685" x="10909300" y="2330450"/>
          <p14:tracePt t="148702" x="10947400" y="2336800"/>
          <p14:tracePt t="148718" x="10979150" y="2336800"/>
          <p14:tracePt t="148735" x="10991850" y="2336800"/>
          <p14:tracePt t="148752" x="10998200" y="2336800"/>
          <p14:tracePt t="149030" x="11004550" y="2336800"/>
          <p14:tracePt t="149076" x="11010900" y="2336800"/>
          <p14:tracePt t="149095" x="10985500" y="2336800"/>
          <p14:tracePt t="149100" x="10902950" y="2336800"/>
          <p14:tracePt t="149110" x="10769600" y="2324100"/>
          <p14:tracePt t="149121" x="10648950" y="2266950"/>
          <p14:tracePt t="149138" x="10629900" y="2254250"/>
          <p14:tracePt t="149436" x="10623550" y="2247900"/>
          <p14:tracePt t="149446" x="10598150" y="2216150"/>
          <p14:tracePt t="149454" x="10591800" y="2203450"/>
          <p14:tracePt t="149466" x="10585450" y="2197100"/>
          <p14:tracePt t="149484" x="10541000" y="2178050"/>
          <p14:tracePt t="149500" x="10464800" y="2178050"/>
          <p14:tracePt t="149516" x="10407650" y="2178050"/>
          <p14:tracePt t="149532" x="10312400" y="2178050"/>
          <p14:tracePt t="149549" x="10191750" y="2190750"/>
          <p14:tracePt t="149566" x="10064750" y="2216150"/>
          <p14:tracePt t="149583" x="9912350" y="2228850"/>
          <p14:tracePt t="149599" x="9772650" y="2254250"/>
          <p14:tracePt t="149616" x="9620250" y="2273300"/>
          <p14:tracePt t="149633" x="9480550" y="2298700"/>
          <p14:tracePt t="149649" x="9372600" y="2305050"/>
          <p14:tracePt t="149654" x="9340850" y="2311400"/>
          <p14:tracePt t="149666" x="9315450" y="2311400"/>
          <p14:tracePt t="149683" x="9271000" y="2311400"/>
          <p14:tracePt t="149686" x="9239250" y="2311400"/>
          <p14:tracePt t="149699" x="9175750" y="2311400"/>
          <p14:tracePt t="149716" x="9080500" y="2311400"/>
          <p14:tracePt t="149733" x="8985250" y="2311400"/>
          <p14:tracePt t="149750" x="8858250" y="2311400"/>
          <p14:tracePt t="149766" x="8731250" y="2311400"/>
          <p14:tracePt t="149782" x="8642350" y="2311400"/>
          <p14:tracePt t="149799" x="8578850" y="2311400"/>
          <p14:tracePt t="149816" x="8509000" y="2330450"/>
          <p14:tracePt t="149833" x="8451850" y="2336800"/>
          <p14:tracePt t="149849" x="8394700" y="2343150"/>
          <p14:tracePt t="149866" x="8343900" y="2349500"/>
          <p14:tracePt t="149871" x="8324850" y="2349500"/>
          <p14:tracePt t="149884" x="8293100" y="2349500"/>
          <p14:tracePt t="149899" x="8280400" y="2355850"/>
          <p14:tracePt t="149901" x="8280400" y="2362200"/>
          <p14:tracePt t="149917" x="8274050" y="2362200"/>
          <p14:tracePt t="149933" x="8261350" y="2368550"/>
          <p14:tracePt t="149956" x="8255000" y="2368550"/>
          <p14:tracePt t="149966" x="8248650" y="2368550"/>
          <p14:tracePt t="149983" x="8229600" y="2368550"/>
          <p14:tracePt t="150000" x="8216900" y="2374900"/>
          <p14:tracePt t="150016" x="8204200" y="2374900"/>
          <p14:tracePt t="150033" x="8197850" y="2381250"/>
          <p14:tracePt t="151016" x="8185150" y="2387600"/>
          <p14:tracePt t="151022" x="8178800" y="2387600"/>
          <p14:tracePt t="151694" x="8191500" y="2387600"/>
          <p14:tracePt t="151703" x="8197850" y="2387600"/>
          <p14:tracePt t="151710" x="8204200" y="2387600"/>
          <p14:tracePt t="151719" x="8223250" y="2387600"/>
          <p14:tracePt t="151742" x="8229600" y="2387600"/>
          <p14:tracePt t="151752" x="8242300" y="2387600"/>
          <p14:tracePt t="151769" x="8248650" y="2387600"/>
          <p14:tracePt t="151785" x="8267700" y="2387600"/>
          <p14:tracePt t="151802" x="8286750" y="2387600"/>
          <p14:tracePt t="151807" x="8299450" y="2387600"/>
          <p14:tracePt t="151819" x="8324850" y="2387600"/>
          <p14:tracePt t="151839" x="8394700" y="2381250"/>
          <p14:tracePt t="151853" x="8502650" y="2381250"/>
          <p14:tracePt t="151869" x="8629650" y="2381250"/>
          <p14:tracePt t="151886" x="8801100" y="2381250"/>
          <p14:tracePt t="151902" x="8966200" y="2381250"/>
          <p14:tracePt t="151919" x="9124950" y="2381250"/>
          <p14:tracePt t="151936" x="9245600" y="2381250"/>
          <p14:tracePt t="151952" x="9315450" y="2381250"/>
          <p14:tracePt t="151969" x="9404350" y="2374900"/>
          <p14:tracePt t="151974" x="9429750" y="2368550"/>
          <p14:tracePt t="151986" x="9455150" y="2355850"/>
          <p14:tracePt t="152003" x="9512300" y="2349500"/>
          <p14:tracePt t="152008" x="9544050" y="2349500"/>
          <p14:tracePt t="152019" x="9582150" y="2343150"/>
          <p14:tracePt t="152037" x="9658350" y="2336800"/>
          <p14:tracePt t="152041" x="9690100" y="2317750"/>
          <p14:tracePt t="152052" x="9728200" y="2317750"/>
          <p14:tracePt t="152069" x="9829800" y="2305050"/>
          <p14:tracePt t="152086" x="9893300" y="2298700"/>
          <p14:tracePt t="152102" x="9963150" y="2286000"/>
          <p14:tracePt t="152119" x="10020300" y="2279650"/>
          <p14:tracePt t="152136" x="10052050" y="2279650"/>
          <p14:tracePt t="152152" x="10071100" y="2279650"/>
          <p14:tracePt t="152191" x="10077450" y="2279650"/>
          <p14:tracePt t="152207" x="10090150" y="2279650"/>
          <p14:tracePt t="152223" x="10109200" y="2279650"/>
          <p14:tracePt t="152229" x="10121900" y="2279650"/>
          <p14:tracePt t="152238" x="10147300" y="2279650"/>
          <p14:tracePt t="152253" x="10217150" y="2292350"/>
          <p14:tracePt t="152269" x="10274300" y="2298700"/>
          <p14:tracePt t="152286" x="10331450" y="2311400"/>
          <p14:tracePt t="152302" x="10356850" y="2311400"/>
          <p14:tracePt t="152319" x="10369550" y="2311400"/>
          <p14:tracePt t="152431" x="10375900" y="2311400"/>
          <p14:tracePt t="152631" x="10382250" y="2317750"/>
          <p14:tracePt t="152655" x="10375900" y="2324100"/>
          <p14:tracePt t="152662" x="10356850" y="2324100"/>
          <p14:tracePt t="152672" x="10331450" y="2324100"/>
          <p14:tracePt t="152688" x="10242550" y="2343150"/>
          <p14:tracePt t="152705" x="10102850" y="2349500"/>
          <p14:tracePt t="152722" x="9886950" y="2349500"/>
          <p14:tracePt t="152738" x="9664700" y="2349500"/>
          <p14:tracePt t="152755" x="9455150" y="2349500"/>
          <p14:tracePt t="152760" x="9378950" y="2349500"/>
          <p14:tracePt t="152773" x="9296400" y="2349500"/>
          <p14:tracePt t="152775" x="9245600" y="2349500"/>
          <p14:tracePt t="152788" x="9169400" y="2349500"/>
          <p14:tracePt t="152805" x="9112250" y="2349500"/>
          <p14:tracePt t="152822" x="9048750" y="2349500"/>
          <p14:tracePt t="152838" x="8940800" y="2349500"/>
          <p14:tracePt t="152855" x="8813800" y="2349500"/>
          <p14:tracePt t="152872" x="8642350" y="2349500"/>
          <p14:tracePt t="152888" x="8451850" y="2349500"/>
          <p14:tracePt t="152905" x="8235950" y="2349500"/>
          <p14:tracePt t="152922" x="7994650" y="2330450"/>
          <p14:tracePt t="152939" x="7753350" y="2330450"/>
          <p14:tracePt t="152943" x="7658100" y="2330450"/>
          <p14:tracePt t="152955" x="7550150" y="2324100"/>
          <p14:tracePt t="152973" x="7410450" y="2305050"/>
          <p14:tracePt t="152977" x="7372350" y="2305050"/>
          <p14:tracePt t="152988" x="7340600" y="2305050"/>
          <p14:tracePt t="153134" x="7334250" y="2305050"/>
          <p14:tracePt t="153144" x="7321550" y="2305050"/>
          <p14:tracePt t="153150" x="7283450" y="2305050"/>
          <p14:tracePt t="153160" x="7226300" y="2311400"/>
          <p14:tracePt t="153174" x="7131050" y="2311400"/>
          <p14:tracePt t="153189" x="7067550" y="2317750"/>
          <p14:tracePt t="153206" x="6940550" y="2349500"/>
          <p14:tracePt t="153222" x="6883400" y="2355850"/>
          <p14:tracePt t="153239" x="6864350" y="2355850"/>
          <p14:tracePt t="153423" x="6877050" y="2355850"/>
          <p14:tracePt t="153431" x="6902450" y="2355850"/>
          <p14:tracePt t="153439" x="6934200" y="2355850"/>
          <p14:tracePt t="153456" x="7054850" y="2355850"/>
          <p14:tracePt t="153472" x="7251700" y="2355850"/>
          <p14:tracePt t="153489" x="7613650" y="2355850"/>
          <p14:tracePt t="153506" x="8108950" y="2355850"/>
          <p14:tracePt t="153522" x="8693150" y="2355850"/>
          <p14:tracePt t="153539" x="9188450" y="2355850"/>
          <p14:tracePt t="153556" x="9575800" y="2355850"/>
          <p14:tracePt t="153557" x="9728200" y="2355850"/>
          <p14:tracePt t="153576" x="9918700" y="2355850"/>
          <p14:tracePt t="153589" x="10058400" y="2355850"/>
          <p14:tracePt t="153606" x="10140950" y="2355850"/>
          <p14:tracePt t="153622" x="10217150" y="2355850"/>
          <p14:tracePt t="153639" x="10306050" y="2355850"/>
          <p14:tracePt t="153656" x="10350500" y="2355850"/>
          <p14:tracePt t="153673" x="10401300" y="2355850"/>
          <p14:tracePt t="153690" x="10426700" y="2355850"/>
          <p14:tracePt t="153706" x="10433050" y="2355850"/>
          <p14:tracePt t="153807" x="10439400" y="2355850"/>
          <p14:tracePt t="153825" x="10445750" y="2355850"/>
          <p14:tracePt t="153847" x="10452100" y="2355850"/>
          <p14:tracePt t="154286" x="10433050" y="2355850"/>
          <p14:tracePt t="154297" x="10388600" y="2355850"/>
          <p14:tracePt t="154303" x="10344150" y="2355850"/>
          <p14:tracePt t="154311" x="10267950" y="2336800"/>
          <p14:tracePt t="154327" x="10147300" y="2324100"/>
          <p14:tracePt t="154344" x="10058400" y="2324100"/>
          <p14:tracePt t="154360" x="10039350" y="2324100"/>
          <p14:tracePt t="154623" x="10052050" y="2324100"/>
          <p14:tracePt t="154630" x="10083800" y="2324100"/>
          <p14:tracePt t="154638" x="10115550" y="2324100"/>
          <p14:tracePt t="154647" x="10147300" y="2324100"/>
          <p14:tracePt t="154664" x="10255250" y="2324100"/>
          <p14:tracePt t="154681" x="10350500" y="2324100"/>
          <p14:tracePt t="154697" x="10471150" y="2324100"/>
          <p14:tracePt t="154714" x="10566400" y="2324100"/>
          <p14:tracePt t="154731" x="10642600" y="2324100"/>
          <p14:tracePt t="154737" x="10661650" y="2324100"/>
          <p14:tracePt t="154747" x="10668000" y="2324100"/>
          <p14:tracePt t="155104" x="10680700" y="2324100"/>
          <p14:tracePt t="155111" x="10693400" y="2324100"/>
          <p14:tracePt t="155118" x="10725150" y="2324100"/>
          <p14:tracePt t="155128" x="10744200" y="2324100"/>
          <p14:tracePt t="155145" x="10807700" y="2324100"/>
          <p14:tracePt t="155162" x="10909300" y="2324100"/>
          <p14:tracePt t="155178" x="10991850" y="2324100"/>
          <p14:tracePt t="155195" x="11049000" y="2324100"/>
          <p14:tracePt t="155212" x="11074400" y="2324100"/>
          <p14:tracePt t="155217" x="11080750" y="2324100"/>
          <p14:tracePt t="155431" x="11087100" y="2324100"/>
          <p14:tracePt t="155438" x="11093450" y="2324100"/>
          <p14:tracePt t="155450" x="11099800" y="2324100"/>
          <p14:tracePt t="155462" x="11118850" y="2324100"/>
          <p14:tracePt t="155479" x="11150600" y="2324100"/>
          <p14:tracePt t="155495" x="11207750" y="2324100"/>
          <p14:tracePt t="155512" x="11283950" y="2324100"/>
          <p14:tracePt t="155529" x="11347450" y="2324100"/>
          <p14:tracePt t="155545" x="11372850" y="2324100"/>
          <p14:tracePt t="155562" x="11385550" y="2324100"/>
          <p14:tracePt t="155622" x="11366500" y="2324100"/>
          <p14:tracePt t="155632" x="11309350" y="2343150"/>
          <p14:tracePt t="155638" x="11252200" y="2368550"/>
          <p14:tracePt t="155649" x="11176000" y="2387600"/>
          <p14:tracePt t="155662" x="11004550" y="2438400"/>
          <p14:tracePt t="155679" x="10744200" y="2520950"/>
          <p14:tracePt t="155695" x="10420350" y="2565400"/>
          <p14:tracePt t="155712" x="10121900" y="2590800"/>
          <p14:tracePt t="155729" x="9880600" y="2635250"/>
          <p14:tracePt t="155746" x="9747250" y="2660650"/>
          <p14:tracePt t="155762" x="9690100" y="2667000"/>
          <p14:tracePt t="155779" x="9652000" y="2673350"/>
          <p14:tracePt t="155795" x="9632950" y="2673350"/>
          <p14:tracePt t="155812" x="9626600" y="2673350"/>
          <p14:tracePt t="155829" x="9613900" y="2673350"/>
          <p14:tracePt t="155847" x="9582150" y="2686050"/>
          <p14:tracePt t="155862" x="9550400" y="2698750"/>
          <p14:tracePt t="155879" x="9525000" y="2705100"/>
          <p14:tracePt t="155896" x="9461500" y="2724150"/>
          <p14:tracePt t="155912" x="9385300" y="2755900"/>
          <p14:tracePt t="155929" x="9309100" y="2774950"/>
          <p14:tracePt t="155946" x="9251950" y="2794000"/>
          <p14:tracePt t="155962" x="9220200" y="2806700"/>
          <p14:tracePt t="155979" x="9188450" y="2819400"/>
          <p14:tracePt t="155996" x="9163050" y="2825750"/>
          <p14:tracePt t="156002" x="9137650" y="2832100"/>
          <p14:tracePt t="156012" x="9112250" y="2838450"/>
          <p14:tracePt t="156029" x="9023350" y="2857500"/>
          <p14:tracePt t="156034" x="8972550" y="2876550"/>
          <p14:tracePt t="156047" x="8851900" y="2908300"/>
          <p14:tracePt t="156062" x="8750300" y="2940050"/>
          <p14:tracePt t="156079" x="8661400" y="2971800"/>
          <p14:tracePt t="156096" x="8636000" y="2978150"/>
          <p14:tracePt t="156113" x="8616950" y="2978150"/>
          <p14:tracePt t="156144" x="8604250" y="2984500"/>
          <p14:tracePt t="156153" x="8597900" y="2984500"/>
          <p14:tracePt t="156174" x="8591550" y="2984500"/>
          <p14:tracePt t="156184" x="8585200" y="2984500"/>
          <p14:tracePt t="156196" x="8578850" y="2984500"/>
          <p14:tracePt t="156212" x="8566150" y="2984500"/>
          <p14:tracePt t="156229" x="8559800" y="2984500"/>
          <p14:tracePt t="156246" x="8553450" y="2984500"/>
          <p14:tracePt t="156263" x="8547100" y="2984500"/>
          <p14:tracePt t="156295" x="8540750" y="2984500"/>
          <p14:tracePt t="156817" x="8547100" y="2984500"/>
          <p14:tracePt t="156823" x="8591550" y="2984500"/>
          <p14:tracePt t="156831" x="8610600" y="2984500"/>
          <p14:tracePt t="156841" x="8636000" y="2984500"/>
          <p14:tracePt t="156858" x="8674100" y="2984500"/>
          <p14:tracePt t="156874" x="8718550" y="2984500"/>
          <p14:tracePt t="156891" x="8731250" y="2984500"/>
          <p14:tracePt t="156908" x="8743950" y="2984500"/>
          <p14:tracePt t="157041" x="8750300" y="2984500"/>
          <p14:tracePt t="157049" x="8756650" y="2984500"/>
          <p14:tracePt t="157058" x="8763000" y="2984500"/>
          <p14:tracePt t="157075" x="8782050" y="2984500"/>
          <p14:tracePt t="157081" x="8794750" y="2984500"/>
          <p14:tracePt t="157091" x="8801100" y="2984500"/>
          <p14:tracePt t="157108" x="8813800" y="2984500"/>
          <p14:tracePt t="157124" x="8820150" y="2984500"/>
          <p14:tracePt t="158274" x="8826500" y="2984500"/>
          <p14:tracePt t="158281" x="8858250" y="2984500"/>
          <p14:tracePt t="158289" x="8915400" y="2984500"/>
          <p14:tracePt t="158298" x="8966200" y="2984500"/>
          <p14:tracePt t="158315" x="9112250" y="2984500"/>
          <p14:tracePt t="158331" x="9290050" y="2984500"/>
          <p14:tracePt t="158348" x="9461500" y="2984500"/>
          <p14:tracePt t="158365" x="9575800" y="2984500"/>
          <p14:tracePt t="158370" x="9613900" y="2984500"/>
          <p14:tracePt t="158386" x="9620250" y="2984500"/>
          <p14:tracePt t="158576" x="9639300" y="2984500"/>
          <p14:tracePt t="158584" x="9658350" y="2984500"/>
          <p14:tracePt t="158592" x="9690100" y="2984500"/>
          <p14:tracePt t="158600" x="9721850" y="2984500"/>
          <p14:tracePt t="158616" x="9810750" y="2984500"/>
          <p14:tracePt t="158633" x="9918700" y="2984500"/>
          <p14:tracePt t="158650" x="9988550" y="2984500"/>
          <p14:tracePt t="158667" x="10045700" y="2984500"/>
          <p14:tracePt t="158683" x="10052050" y="2984500"/>
          <p14:tracePt t="159010" x="10045700" y="2984500"/>
          <p14:tracePt t="159018" x="10033000" y="2978150"/>
          <p14:tracePt t="159026" x="10026650" y="2978150"/>
          <p14:tracePt t="159034" x="10020300" y="2978150"/>
          <p14:tracePt t="159051" x="10013950" y="2978150"/>
          <p14:tracePt t="159329" x="10026650" y="2971800"/>
          <p14:tracePt t="159338" x="10071100" y="2971800"/>
          <p14:tracePt t="159346" x="10115550" y="2959100"/>
          <p14:tracePt t="159354" x="10172700" y="2952750"/>
          <p14:tracePt t="159371" x="10293350" y="2940050"/>
          <p14:tracePt t="159387" x="10356850" y="2921000"/>
          <p14:tracePt t="159404" x="10388600" y="2921000"/>
          <p14:tracePt t="159421" x="10394950" y="2921000"/>
          <p14:tracePt t="159594" x="10401300" y="2921000"/>
          <p14:tracePt t="159602" x="10420350" y="2921000"/>
          <p14:tracePt t="159610" x="10426700" y="2921000"/>
          <p14:tracePt t="159626" x="10471150" y="2921000"/>
          <p14:tracePt t="159643" x="10509250" y="2921000"/>
          <p14:tracePt t="159660" x="10560050" y="2921000"/>
          <p14:tracePt t="159677" x="10598150" y="2927350"/>
          <p14:tracePt t="159693" x="10629900" y="2927350"/>
          <p14:tracePt t="159699" x="10629900" y="2933700"/>
          <p14:tracePt t="159810" x="10636250" y="2940050"/>
          <p14:tracePt t="160226" x="10642600" y="2940050"/>
          <p14:tracePt t="160233" x="10655300" y="2940050"/>
          <p14:tracePt t="160241" x="10687050" y="2940050"/>
          <p14:tracePt t="160250" x="10731500" y="2940050"/>
          <p14:tracePt t="160266" x="10852150" y="2940050"/>
          <p14:tracePt t="160283" x="10966450" y="2940050"/>
          <p14:tracePt t="160300" x="11074400" y="2940050"/>
          <p14:tracePt t="160316" x="11131550" y="2940050"/>
          <p14:tracePt t="160333" x="11150600" y="2940050"/>
          <p14:tracePt t="160350" x="11156950" y="2940050"/>
          <p14:tracePt t="160601" x="11176000" y="2946400"/>
          <p14:tracePt t="160625" x="11182350" y="2946400"/>
          <p14:tracePt t="162521" x="11201400" y="2946400"/>
          <p14:tracePt t="162529" x="11207750" y="2946400"/>
          <p14:tracePt t="162539" x="11226800" y="2946400"/>
          <p14:tracePt t="162552" x="11239500" y="2946400"/>
          <p14:tracePt t="162569" x="11341100" y="2959100"/>
          <p14:tracePt t="162586" x="11468100" y="2978150"/>
          <p14:tracePt t="162602" x="11652250" y="3009900"/>
          <p14:tracePt t="162619" x="11798300" y="3016250"/>
          <p14:tracePt t="162636" x="11874500" y="3028950"/>
          <p14:tracePt t="162653" x="11893550" y="3028950"/>
          <p14:tracePt t="162669" x="11899900" y="3028950"/>
          <p14:tracePt t="168156" x="11893550" y="3028950"/>
          <p14:tracePt t="168165" x="11855450" y="3028950"/>
          <p14:tracePt t="168172" x="11772900" y="2990850"/>
          <p14:tracePt t="168181" x="11677650" y="2946400"/>
          <p14:tracePt t="168197" x="11468100" y="2863850"/>
          <p14:tracePt t="168214" x="11226800" y="2762250"/>
          <p14:tracePt t="168230" x="11023600" y="2679700"/>
          <p14:tracePt t="168247" x="10871200" y="2641600"/>
          <p14:tracePt t="168264" x="10725150" y="2578100"/>
          <p14:tracePt t="168280" x="10579100" y="2514600"/>
          <p14:tracePt t="168297" x="10369550" y="2419350"/>
          <p14:tracePt t="168314" x="10128250" y="2311400"/>
          <p14:tracePt t="168319" x="9982200" y="2247900"/>
          <p14:tracePt t="168331" x="9842500" y="2184400"/>
          <p14:tracePt t="168347" x="9563100" y="2006600"/>
          <p14:tracePt t="168351" x="9455150" y="1924050"/>
          <p14:tracePt t="168365" x="9283700" y="1809750"/>
          <p14:tracePt t="168381" x="9137650" y="1714500"/>
          <p14:tracePt t="168397" x="8997950" y="1631950"/>
          <p14:tracePt t="168414" x="8864600" y="1568450"/>
          <p14:tracePt t="168431" x="8705850" y="1536700"/>
          <p14:tracePt t="168447" x="8521700" y="1530350"/>
          <p14:tracePt t="168464" x="8343900" y="1530350"/>
          <p14:tracePt t="168480" x="8172450" y="1574800"/>
          <p14:tracePt t="168497" x="8007350" y="1651000"/>
          <p14:tracePt t="168514" x="7759700" y="1752600"/>
          <p14:tracePt t="168519" x="7664450" y="1784350"/>
          <p14:tracePt t="168532" x="7569200" y="1828800"/>
          <p14:tracePt t="168548" x="7296150" y="1936750"/>
          <p14:tracePt t="168564" x="7150100" y="1993900"/>
          <p14:tracePt t="168581" x="7048500" y="2032000"/>
          <p14:tracePt t="168597" x="6991350" y="2063750"/>
          <p14:tracePt t="168614" x="6965950" y="2082800"/>
          <p14:tracePt t="168630" x="6953250" y="2108200"/>
          <p14:tracePt t="168647" x="6940550" y="2120900"/>
          <p14:tracePt t="168664" x="6940550" y="2146300"/>
          <p14:tracePt t="168681" x="6940550" y="2178050"/>
          <p14:tracePt t="168697" x="6940550" y="2209800"/>
          <p14:tracePt t="168714" x="6940550" y="2241550"/>
          <p14:tracePt t="168718" x="6940550" y="2260600"/>
          <p14:tracePt t="168731" x="6934200" y="2273300"/>
          <p14:tracePt t="168748" x="6915150" y="2292350"/>
          <p14:tracePt t="168752" x="6908800" y="2317750"/>
          <p14:tracePt t="168766" x="6902450" y="2324100"/>
          <p14:tracePt t="168781" x="6889750" y="2336800"/>
          <p14:tracePt t="168798" x="6889750" y="2343150"/>
          <p14:tracePt t="168814" x="6889750" y="2349500"/>
          <p14:tracePt t="168831" x="6889750" y="2362200"/>
          <p14:tracePt t="168848" x="6889750" y="2368550"/>
          <p14:tracePt t="169406" x="6889750" y="2400300"/>
          <p14:tracePt t="169414" x="6889750" y="2419350"/>
          <p14:tracePt t="169426" x="6889750" y="2444750"/>
          <p14:tracePt t="169442" x="6889750" y="2501900"/>
          <p14:tracePt t="169447" x="6889750" y="2520950"/>
          <p14:tracePt t="169459" x="6889750" y="2540000"/>
          <p14:tracePt t="169476" x="6889750" y="2565400"/>
          <p14:tracePt t="170055" x="6877050" y="2571750"/>
          <p14:tracePt t="170062" x="6858000" y="2565400"/>
          <p14:tracePt t="170071" x="6851650" y="2559050"/>
          <p14:tracePt t="170080" x="6807200" y="2546350"/>
          <p14:tracePt t="170096" x="6724650" y="2508250"/>
          <p14:tracePt t="170113" x="6654800" y="2482850"/>
          <p14:tracePt t="170130" x="6610350" y="2463800"/>
          <p14:tracePt t="170147" x="6597650" y="2457450"/>
          <p14:tracePt t="170168" x="6597650" y="2451100"/>
          <p14:tracePt t="170280" x="6591300" y="2451100"/>
          <p14:tracePt t="170294" x="6591300" y="2444750"/>
          <p14:tracePt t="170304" x="6584950" y="2438400"/>
          <p14:tracePt t="170313" x="6578600" y="2438400"/>
          <p14:tracePt t="170341" x="6572250" y="2432050"/>
          <p14:tracePt t="170383" x="6572250" y="2413000"/>
          <p14:tracePt t="170398" x="6565900" y="2406650"/>
          <p14:tracePt t="170405" x="6565900" y="2393950"/>
          <p14:tracePt t="170414" x="6559550" y="2381250"/>
          <p14:tracePt t="170430" x="6546850" y="2355850"/>
          <p14:tracePt t="170447" x="6546850" y="2336800"/>
          <p14:tracePt t="170463" x="6546850" y="2324100"/>
          <p14:tracePt t="170480" x="6540500" y="2317750"/>
          <p14:tracePt t="170497" x="6534150" y="2305050"/>
          <p14:tracePt t="170513" x="6534150" y="2292350"/>
          <p14:tracePt t="170530" x="6534150" y="2273300"/>
          <p14:tracePt t="170547" x="6521450" y="2228850"/>
          <p14:tracePt t="170553" x="6521450" y="2216150"/>
          <p14:tracePt t="170563" x="6521450" y="2197100"/>
          <p14:tracePt t="170581" x="6521450" y="2133600"/>
          <p14:tracePt t="170586" x="6521450" y="2108200"/>
          <p14:tracePt t="170597" x="6521450" y="2082800"/>
          <p14:tracePt t="170613" x="6521450" y="2019300"/>
          <p14:tracePt t="170630" x="6521450" y="1981200"/>
          <p14:tracePt t="170647" x="6527800" y="1949450"/>
          <p14:tracePt t="170663" x="6534150" y="1898650"/>
          <p14:tracePt t="170680" x="6559550" y="1866900"/>
          <p14:tracePt t="170697" x="6578600" y="1835150"/>
          <p14:tracePt t="170713" x="6591300" y="1809750"/>
          <p14:tracePt t="170730" x="6623050" y="1778000"/>
          <p14:tracePt t="170747" x="6654800" y="1746250"/>
          <p14:tracePt t="170752" x="6667500" y="1739900"/>
          <p14:tracePt t="170763" x="6699250" y="1714500"/>
          <p14:tracePt t="170780" x="6737350" y="1708150"/>
          <p14:tracePt t="170784" x="6762750" y="1708150"/>
          <p14:tracePt t="170797" x="6788150" y="1708150"/>
          <p14:tracePt t="170813" x="6851650" y="1708150"/>
          <p14:tracePt t="170830" x="6883400" y="1708150"/>
          <p14:tracePt t="170847" x="6927850" y="1714500"/>
          <p14:tracePt t="170863" x="6953250" y="1733550"/>
          <p14:tracePt t="170880" x="6991350" y="1771650"/>
          <p14:tracePt t="170897" x="7010400" y="1784350"/>
          <p14:tracePt t="170914" x="7029450" y="1835150"/>
          <p14:tracePt t="170930" x="7048500" y="1866900"/>
          <p14:tracePt t="170947" x="7054850" y="1905000"/>
          <p14:tracePt t="170964" x="7054850" y="1943100"/>
          <p14:tracePt t="170968" x="7054850" y="1962150"/>
          <p14:tracePt t="170982" x="7054850" y="1981200"/>
          <p14:tracePt t="170998" x="7054850" y="2019300"/>
          <p14:tracePt t="171014" x="7042150" y="2044700"/>
          <p14:tracePt t="171031" x="7023100" y="2082800"/>
          <p14:tracePt t="171047" x="6997700" y="2108200"/>
          <p14:tracePt t="171064" x="6978650" y="2139950"/>
          <p14:tracePt t="171080" x="6946900" y="2184400"/>
          <p14:tracePt t="171097" x="6934200" y="2209800"/>
          <p14:tracePt t="171114" x="6921500" y="2235200"/>
          <p14:tracePt t="171130" x="6908800" y="2247900"/>
          <p14:tracePt t="171147" x="6902450" y="2260600"/>
          <p14:tracePt t="171164" x="6896100" y="2266950"/>
          <p14:tracePt t="171180" x="6889750" y="2273300"/>
          <p14:tracePt t="171198" x="6883400" y="2279650"/>
          <p14:tracePt t="171222" x="6877050" y="2279650"/>
          <p14:tracePt t="171230" x="6870700" y="2286000"/>
          <p14:tracePt t="171247" x="6870700" y="2298700"/>
          <p14:tracePt t="171264" x="6858000" y="2311400"/>
          <p14:tracePt t="171281" x="6851650" y="2324100"/>
          <p14:tracePt t="171297" x="6845300" y="2330450"/>
          <p14:tracePt t="171314" x="6845300" y="2336800"/>
          <p14:tracePt t="171331" x="6845300" y="2349500"/>
          <p14:tracePt t="171455" x="6838950" y="2349500"/>
          <p14:tracePt t="171495" x="6832600" y="2349500"/>
          <p14:tracePt t="172025" x="6819900" y="2362200"/>
          <p14:tracePt t="172031" x="6800850" y="2368550"/>
          <p14:tracePt t="172040" x="6769100" y="2381250"/>
          <p14:tracePt t="172050" x="6731000" y="2381250"/>
          <p14:tracePt t="172067" x="6584950" y="2406650"/>
          <p14:tracePt t="172083" x="6400800" y="2438400"/>
          <p14:tracePt t="172089" x="6318250" y="2451100"/>
          <p14:tracePt t="172100" x="6229350" y="2457450"/>
          <p14:tracePt t="172117" x="6108700" y="2489200"/>
          <p14:tracePt t="172121" x="6064250" y="2508250"/>
          <p14:tracePt t="172134" x="6019800" y="2514600"/>
          <p14:tracePt t="172150" x="6019800" y="2520950"/>
          <p14:tracePt t="172167" x="6013450" y="2520950"/>
          <p14:tracePt t="172208" x="6007100" y="2527300"/>
          <p14:tracePt t="172223" x="5994400" y="2527300"/>
          <p14:tracePt t="172230" x="5981700" y="2527300"/>
          <p14:tracePt t="172239" x="5962650" y="2527300"/>
          <p14:tracePt t="172250" x="5943600" y="2533650"/>
          <p14:tracePt t="172267" x="5867400" y="2546350"/>
          <p14:tracePt t="172283" x="5740400" y="2565400"/>
          <p14:tracePt t="172300" x="5499100" y="2571750"/>
          <p14:tracePt t="172317" x="5067300" y="2571750"/>
          <p14:tracePt t="172319" x="4826000" y="2571750"/>
          <p14:tracePt t="172333" x="4591050" y="2571750"/>
          <p14:tracePt t="172335" x="4349750" y="2571750"/>
          <p14:tracePt t="172351" x="3981450" y="2571750"/>
          <p14:tracePt t="172366" x="3771900" y="2571750"/>
          <p14:tracePt t="172383" x="3594100" y="2571750"/>
          <p14:tracePt t="172400" x="3486150" y="2571750"/>
          <p14:tracePt t="172417" x="3403600" y="2571750"/>
          <p14:tracePt t="172434" x="3314700" y="2571750"/>
          <p14:tracePt t="172450" x="3187700" y="2571750"/>
          <p14:tracePt t="172467" x="3028950" y="2571750"/>
          <p14:tracePt t="172484" x="2863850" y="2571750"/>
          <p14:tracePt t="172489" x="2774950" y="2571750"/>
          <p14:tracePt t="172500" x="2705100" y="2571750"/>
          <p14:tracePt t="172517" x="2571750" y="2584450"/>
          <p14:tracePt t="172520" x="2495550" y="2597150"/>
          <p14:tracePt t="172534" x="2387600" y="2609850"/>
          <p14:tracePt t="172550" x="2292350" y="2628900"/>
          <p14:tracePt t="172567" x="2222500" y="2635250"/>
          <p14:tracePt t="172584" x="2178050" y="2641600"/>
          <p14:tracePt t="172600" x="2152650" y="2647950"/>
          <p14:tracePt t="172617" x="2114550" y="2647950"/>
          <p14:tracePt t="172634" x="1981200" y="2660650"/>
          <p14:tracePt t="172650" x="1739900" y="2660650"/>
          <p14:tracePt t="172667" x="1327150" y="2660650"/>
          <p14:tracePt t="172684" x="895350" y="2660650"/>
          <p14:tracePt t="172688" x="679450" y="2660650"/>
          <p14:tracePt t="172700" x="527050" y="2660650"/>
          <p14:tracePt t="172718" x="323850" y="2660650"/>
          <p14:tracePt t="172721" x="292100" y="2660650"/>
          <p14:tracePt t="172767" x="304800" y="2660650"/>
          <p14:tracePt t="172775" x="336550" y="2660650"/>
          <p14:tracePt t="172784" x="374650" y="2667000"/>
          <p14:tracePt t="172801" x="387350" y="2667000"/>
          <p14:tracePt t="172888" x="393700" y="2667000"/>
          <p14:tracePt t="172928" x="406400" y="2667000"/>
          <p14:tracePt t="172944" x="431800" y="2667000"/>
          <p14:tracePt t="172952" x="476250" y="2667000"/>
          <p14:tracePt t="172960" x="565150" y="2667000"/>
          <p14:tracePt t="172968" x="704850" y="2667000"/>
          <p14:tracePt t="172985" x="1333500" y="2667000"/>
          <p14:tracePt t="173001" x="2108200" y="2667000"/>
          <p14:tracePt t="173017" x="2730500" y="2749550"/>
          <p14:tracePt t="173034" x="3048000" y="2787650"/>
          <p14:tracePt t="173051" x="3149600" y="2787650"/>
          <p14:tracePt t="173067" x="3155950" y="2787650"/>
          <p14:tracePt t="173095" x="3130550" y="2787650"/>
          <p14:tracePt t="173104" x="3098800" y="2787650"/>
          <p14:tracePt t="173117" x="3028950" y="2787650"/>
          <p14:tracePt t="173134" x="3016250" y="2781300"/>
          <p14:tracePt t="173215" x="3022600" y="2781300"/>
          <p14:tracePt t="173223" x="3048000" y="2781300"/>
          <p14:tracePt t="173234" x="3054350" y="2781300"/>
          <p14:tracePt t="173251" x="3086100" y="2781300"/>
          <p14:tracePt t="173267" x="3105150" y="2781300"/>
          <p14:tracePt t="173391" x="3098800" y="2781300"/>
          <p14:tracePt t="173414" x="3086100" y="2781300"/>
          <p14:tracePt t="173438" x="3079750" y="2781300"/>
          <p14:tracePt t="173471" x="3073400" y="2781300"/>
          <p14:tracePt t="173478" x="3067050" y="2781300"/>
          <p14:tracePt t="173494" x="3060700" y="2781300"/>
          <p14:tracePt t="173510" x="3054350" y="2781300"/>
          <p14:tracePt t="173519" x="3048000" y="2781300"/>
          <p14:tracePt t="173534" x="3035300" y="2781300"/>
          <p14:tracePt t="173551" x="3028950" y="2781300"/>
          <p14:tracePt t="173568" x="3016250" y="2781300"/>
          <p14:tracePt t="173584" x="2984500" y="2781300"/>
          <p14:tracePt t="173601" x="2965450" y="2781300"/>
          <p14:tracePt t="173618" x="2952750" y="2781300"/>
          <p14:tracePt t="173635" x="2940050" y="2781300"/>
          <p14:tracePt t="173702" x="2933700" y="2781300"/>
          <p14:tracePt t="173727" x="2927350" y="2781300"/>
          <p14:tracePt t="173751" x="2921000" y="2781300"/>
          <p14:tracePt t="173823" x="2914650" y="2781300"/>
          <p14:tracePt t="173831" x="2908300" y="2781300"/>
          <p14:tracePt t="173840" x="2895600" y="2781300"/>
          <p14:tracePt t="173851" x="2882900" y="2781300"/>
          <p14:tracePt t="173868" x="2838450" y="2781300"/>
          <p14:tracePt t="173885" x="2794000" y="2762250"/>
          <p14:tracePt t="173888" x="2768600" y="2755900"/>
          <p14:tracePt t="173901" x="2743200" y="2749550"/>
          <p14:tracePt t="173905" x="2730500" y="2743200"/>
          <p14:tracePt t="173918" x="2705100" y="2736850"/>
          <p14:tracePt t="173919" x="2686050" y="2730500"/>
          <p14:tracePt t="173934" x="2654300" y="2717800"/>
          <p14:tracePt t="173951" x="2622550" y="2711450"/>
          <p14:tracePt t="173998" x="2660650" y="2711450"/>
          <p14:tracePt t="174007" x="2724150" y="2717800"/>
          <p14:tracePt t="174015" x="2800350" y="2743200"/>
          <p14:tracePt t="174024" x="2876550" y="2755900"/>
          <p14:tracePt t="174035" x="2965450" y="2794000"/>
          <p14:tracePt t="174051" x="3155950" y="2844800"/>
          <p14:tracePt t="174068" x="3390900" y="2908300"/>
          <p14:tracePt t="174085" x="3619500" y="2978150"/>
          <p14:tracePt t="174088" x="3733800" y="3016250"/>
          <p14:tracePt t="174102" x="3867150" y="3054350"/>
          <p14:tracePt t="174118" x="4178300" y="3136900"/>
          <p14:tracePt t="174135" x="4298950" y="3168650"/>
          <p14:tracePt t="174152" x="4343400" y="3187700"/>
          <p14:tracePt t="174168" x="4349750" y="3187700"/>
          <p14:tracePt t="174336" x="4368800" y="3194050"/>
          <p14:tracePt t="174344" x="4419600" y="3194050"/>
          <p14:tracePt t="174353" x="4483100" y="3200400"/>
          <p14:tracePt t="174362" x="4603750" y="3225800"/>
          <p14:tracePt t="174376" x="4908550" y="3270250"/>
          <p14:tracePt t="174391" x="5251450" y="3308350"/>
          <p14:tracePt t="174408" x="5683250" y="3365500"/>
          <p14:tracePt t="174424" x="6178550" y="3416300"/>
          <p14:tracePt t="174441" x="6527800" y="3473450"/>
          <p14:tracePt t="174458" x="6686550" y="3486150"/>
          <p14:tracePt t="174474" x="6762750" y="3486150"/>
          <p14:tracePt t="174491" x="6775450" y="3486150"/>
          <p14:tracePt t="174508" x="6788150" y="3492500"/>
          <p14:tracePt t="174524" x="6794500" y="3492500"/>
          <p14:tracePt t="174541" x="6819900" y="3492500"/>
          <p14:tracePt t="174546" x="6870700" y="3505200"/>
          <p14:tracePt t="174557" x="6927850" y="3505200"/>
          <p14:tracePt t="174574" x="7061200" y="3511550"/>
          <p14:tracePt t="174577" x="7150100" y="3517900"/>
          <p14:tracePt t="174591" x="7327900" y="3556000"/>
          <p14:tracePt t="174608" x="7480300" y="3556000"/>
          <p14:tracePt t="174624" x="7594600" y="3556000"/>
          <p14:tracePt t="174641" x="7689850" y="3556000"/>
          <p14:tracePt t="174658" x="7766050" y="3556000"/>
          <p14:tracePt t="174674" x="7835900" y="3556000"/>
          <p14:tracePt t="174691" x="7899400" y="3556000"/>
          <p14:tracePt t="174707" x="7943850" y="3556000"/>
          <p14:tracePt t="174725" x="7956550" y="3556000"/>
          <p14:tracePt t="174937" x="7924800" y="3556000"/>
          <p14:tracePt t="174945" x="7867650" y="3543300"/>
          <p14:tracePt t="174953" x="7823200" y="3536950"/>
          <p14:tracePt t="174962" x="7772400" y="3530600"/>
          <p14:tracePt t="174978" x="7639050" y="3505200"/>
          <p14:tracePt t="174995" x="7480300" y="3486150"/>
          <p14:tracePt t="175011" x="7340600" y="3460750"/>
          <p14:tracePt t="175028" x="7251700" y="3454400"/>
          <p14:tracePt t="175045" x="7219950" y="3454400"/>
          <p14:tracePt t="175050" x="7207250" y="3454400"/>
          <p14:tracePt t="175105" x="7200900" y="3454400"/>
          <p14:tracePt t="175352" x="7194550" y="3448050"/>
          <p14:tracePt t="175361" x="7200900" y="3435350"/>
          <p14:tracePt t="175367" x="7213600" y="3422650"/>
          <p14:tracePt t="175375" x="7226300" y="3416300"/>
          <p14:tracePt t="175392" x="7251700" y="3403600"/>
          <p14:tracePt t="175409" x="7283450" y="3397250"/>
          <p14:tracePt t="175426" x="7315200" y="3390900"/>
          <p14:tracePt t="175442" x="7391400" y="3390900"/>
          <p14:tracePt t="175459" x="7537450" y="3390900"/>
          <p14:tracePt t="175475" x="7696200" y="3390900"/>
          <p14:tracePt t="175493" x="7867650" y="3390900"/>
          <p14:tracePt t="175509" x="8020050" y="3409950"/>
          <p14:tracePt t="175513" x="8083550" y="3409950"/>
          <p14:tracePt t="175525" x="8134350" y="3409950"/>
          <p14:tracePt t="175543" x="8204200" y="3409950"/>
          <p14:tracePt t="175545" x="8229600" y="3409950"/>
          <p14:tracePt t="175559" x="8248650" y="3409950"/>
          <p14:tracePt t="175576" x="8255000" y="3409950"/>
          <p14:tracePt t="177482" x="8261350" y="3416300"/>
          <p14:tracePt t="177506" x="8255000" y="3422650"/>
          <p14:tracePt t="177513" x="8235950" y="3435350"/>
          <p14:tracePt t="177523" x="8216900" y="3435350"/>
          <p14:tracePt t="177540" x="8121650" y="3441700"/>
          <p14:tracePt t="177556" x="8001000" y="3441700"/>
          <p14:tracePt t="177573" x="7918450" y="3441700"/>
          <p14:tracePt t="177590" x="7861300" y="3448050"/>
          <p14:tracePt t="177595" x="7842250" y="3448050"/>
          <p14:tracePt t="177611" x="7835900" y="3448050"/>
          <p14:tracePt t="177674" x="7835900" y="3454400"/>
          <p14:tracePt t="177682" x="7829550" y="3454400"/>
          <p14:tracePt t="177690" x="7810500" y="3454400"/>
          <p14:tracePt t="177707" x="7772400" y="3454400"/>
          <p14:tracePt t="177723" x="7715250" y="3454400"/>
          <p14:tracePt t="177740" x="7664450" y="3454400"/>
          <p14:tracePt t="177757" x="7543800" y="3454400"/>
          <p14:tracePt t="177773" x="7366000" y="3454400"/>
          <p14:tracePt t="177779" x="7270750" y="3454400"/>
          <p14:tracePt t="177790" x="7156450" y="3454400"/>
          <p14:tracePt t="177806" x="6985000" y="3454400"/>
          <p14:tracePt t="177826" x="6858000" y="3479800"/>
          <p14:tracePt t="177828" x="6794500" y="3479800"/>
          <p14:tracePt t="177841" x="6692900" y="3486150"/>
          <p14:tracePt t="177857" x="6629400" y="3486150"/>
          <p14:tracePt t="177873" x="6584950" y="3486150"/>
          <p14:tracePt t="177890" x="6572250" y="3486150"/>
          <p14:tracePt t="177907" x="6553200" y="3486150"/>
          <p14:tracePt t="177923" x="6540500" y="3486150"/>
          <p14:tracePt t="177940" x="6527800" y="3486150"/>
          <p14:tracePt t="177956" x="6502400" y="3492500"/>
          <p14:tracePt t="178211" x="6508750" y="3492500"/>
          <p14:tracePt t="178234" x="6521450" y="3492500"/>
          <p14:tracePt t="178243" x="6527800" y="3492500"/>
          <p14:tracePt t="178252" x="6534150" y="3492500"/>
          <p14:tracePt t="178269" x="6559550" y="3479800"/>
          <p14:tracePt t="178285" x="6584950" y="3479800"/>
          <p14:tracePt t="178302" x="6610350" y="3473450"/>
          <p14:tracePt t="178319" x="6667500" y="3473450"/>
          <p14:tracePt t="178335" x="6731000" y="3473450"/>
          <p14:tracePt t="178338" x="6756400" y="3473450"/>
          <p14:tracePt t="178354" x="6800850" y="3473450"/>
          <p14:tracePt t="178369" x="6826250" y="3473450"/>
          <p14:tracePt t="178385" x="6870700" y="3473450"/>
          <p14:tracePt t="178402" x="6877050" y="3473450"/>
          <p14:tracePt t="179540" x="6896100" y="3473450"/>
          <p14:tracePt t="179546" x="6908800" y="3467100"/>
          <p14:tracePt t="179558" x="6940550" y="3467100"/>
          <p14:tracePt t="179575" x="7042150" y="3448050"/>
          <p14:tracePt t="179591" x="7181850" y="3441700"/>
          <p14:tracePt t="179596" x="7277100" y="3441700"/>
          <p14:tracePt t="179608" x="7378700" y="3441700"/>
          <p14:tracePt t="179626" x="7645400" y="3441700"/>
          <p14:tracePt t="179642" x="7772400" y="3441700"/>
          <p14:tracePt t="179658" x="7842250" y="3441700"/>
          <p14:tracePt t="179675" x="7867650" y="3441700"/>
          <p14:tracePt t="179906" x="7829550" y="3441700"/>
          <p14:tracePt t="179915" x="7785100" y="3441700"/>
          <p14:tracePt t="179922" x="7734300" y="3441700"/>
          <p14:tracePt t="179931" x="7670800" y="3448050"/>
          <p14:tracePt t="179946" x="7505700" y="3467100"/>
          <p14:tracePt t="179963" x="7277100" y="3505200"/>
          <p14:tracePt t="179980" x="6934200" y="3549650"/>
          <p14:tracePt t="179996" x="6578600" y="3606800"/>
          <p14:tracePt t="180013" x="6273800" y="3651250"/>
          <p14:tracePt t="180030" x="6102350" y="3676650"/>
          <p14:tracePt t="180046" x="5949950" y="3714750"/>
          <p14:tracePt t="180063" x="5803900" y="3740150"/>
          <p14:tracePt t="180080" x="5651500" y="3752850"/>
          <p14:tracePt t="180084" x="5556250" y="3765550"/>
          <p14:tracePt t="180099" x="5384800" y="3784600"/>
          <p14:tracePt t="180114" x="5156200" y="3797300"/>
          <p14:tracePt t="180130" x="4876800" y="3797300"/>
          <p14:tracePt t="180146" x="4629150" y="3797300"/>
          <p14:tracePt t="180163" x="4425950" y="3803650"/>
          <p14:tracePt t="180180" x="4305300" y="3829050"/>
          <p14:tracePt t="180196" x="4267200" y="3835400"/>
          <p14:tracePt t="180213" x="4254500" y="3848100"/>
          <p14:tracePt t="180230" x="4254500" y="3867150"/>
          <p14:tracePt t="180246" x="4254500" y="3879850"/>
          <p14:tracePt t="180263" x="4260850" y="3892550"/>
          <p14:tracePt t="180283" x="4235450" y="3898900"/>
          <p14:tracePt t="180297" x="4216400" y="3898900"/>
          <p14:tracePt t="180313" x="4203700" y="3879850"/>
          <p14:tracePt t="180330" x="4203700" y="3873500"/>
          <p14:tracePt t="180675" x="4191000" y="3879850"/>
          <p14:tracePt t="180692" x="4171950" y="3886200"/>
          <p14:tracePt t="180708" x="4165600" y="3886200"/>
          <p14:tracePt t="180715" x="4159250" y="3886200"/>
          <p14:tracePt t="180723" x="4152900" y="3886200"/>
          <p14:tracePt t="180733" x="4146550" y="3886200"/>
          <p14:tracePt t="180756" x="4140200" y="3886200"/>
          <p14:tracePt t="180818" x="4140200" y="3879850"/>
          <p14:tracePt t="180860" x="4140200" y="3867150"/>
          <p14:tracePt t="180868" x="4146550" y="3854450"/>
          <p14:tracePt t="180874" x="4159250" y="3841750"/>
          <p14:tracePt t="180883" x="4178300" y="3803650"/>
          <p14:tracePt t="180900" x="4229100" y="3708400"/>
          <p14:tracePt t="180917" x="4267200" y="3600450"/>
          <p14:tracePt t="180933" x="4292600" y="3467100"/>
          <p14:tracePt t="180950" x="4292600" y="3333750"/>
          <p14:tracePt t="180967" x="4260850" y="3162300"/>
          <p14:tracePt t="180983" x="4146550" y="2978150"/>
          <p14:tracePt t="180988" x="4070350" y="2882900"/>
          <p14:tracePt t="181000" x="4013200" y="2825750"/>
          <p14:tracePt t="181020" x="3860800" y="2679700"/>
          <p14:tracePt t="181034" x="3822700" y="2635250"/>
          <p14:tracePt t="181050" x="3797300" y="2616200"/>
          <p14:tracePt t="181067" x="3797300" y="2609850"/>
          <p14:tracePt t="181171" x="3790950" y="2609850"/>
          <p14:tracePt t="182507" x="3790950" y="2616200"/>
          <p14:tracePt t="182516" x="3803650" y="2622550"/>
          <p14:tracePt t="182525" x="3816350" y="2628900"/>
          <p14:tracePt t="182538" x="3835400" y="2647950"/>
          <p14:tracePt t="182555" x="3867150" y="2660650"/>
          <p14:tracePt t="182572" x="3911600" y="2679700"/>
          <p14:tracePt t="182588" x="3981450" y="2711450"/>
          <p14:tracePt t="182605" x="4070350" y="2724150"/>
          <p14:tracePt t="182622" x="4171950" y="2749550"/>
          <p14:tracePt t="182638" x="4298950" y="2755900"/>
          <p14:tracePt t="182655" x="4470400" y="2781300"/>
          <p14:tracePt t="182672" x="4629150" y="2800350"/>
          <p14:tracePt t="182688" x="4749800" y="2806700"/>
          <p14:tracePt t="182705" x="4806950" y="2806700"/>
          <p14:tracePt t="182722" x="4813300" y="2806700"/>
          <p14:tracePt t="182738" x="4832350" y="2806700"/>
          <p14:tracePt t="182757" x="4845050" y="2806700"/>
          <p14:tracePt t="182772" x="4857750" y="2806700"/>
          <p14:tracePt t="182788" x="4876800" y="2800350"/>
          <p14:tracePt t="182805" x="4921250" y="2787650"/>
          <p14:tracePt t="182822" x="4972050" y="2768600"/>
          <p14:tracePt t="182838" x="5041900" y="2755900"/>
          <p14:tracePt t="182855" x="5111750" y="2730500"/>
          <p14:tracePt t="182872" x="5181600" y="2711450"/>
          <p14:tracePt t="182888" x="5226050" y="2692400"/>
          <p14:tracePt t="182905" x="5257800" y="2686050"/>
          <p14:tracePt t="182911" x="5276850" y="2679700"/>
          <p14:tracePt t="182922" x="5289550" y="2667000"/>
          <p14:tracePt t="182939" x="5321300" y="2647950"/>
          <p14:tracePt t="182955" x="5359400" y="2628900"/>
          <p14:tracePt t="182972" x="5467350" y="2584450"/>
          <p14:tracePt t="182988" x="5638800" y="2501900"/>
          <p14:tracePt t="183005" x="5886450" y="2368550"/>
          <p14:tracePt t="183022" x="6172200" y="2165350"/>
          <p14:tracePt t="183039" x="6394450" y="2000250"/>
          <p14:tracePt t="183055" x="6540500" y="1885950"/>
          <p14:tracePt t="183072" x="6623050" y="1809750"/>
          <p14:tracePt t="183077" x="6667500" y="1778000"/>
          <p14:tracePt t="183089" x="6692900" y="1758950"/>
          <p14:tracePt t="183105" x="6724650" y="1733550"/>
          <p14:tracePt t="183110" x="6743700" y="1720850"/>
          <p14:tracePt t="183123" x="6756400" y="1714500"/>
          <p14:tracePt t="183139" x="6800850" y="1708150"/>
          <p14:tracePt t="183156" x="6832600" y="1708150"/>
          <p14:tracePt t="183172" x="6915150" y="1708150"/>
          <p14:tracePt t="183189" x="7067550" y="1733550"/>
          <p14:tracePt t="183205" x="7264400" y="1778000"/>
          <p14:tracePt t="183222" x="7467600" y="1822450"/>
          <p14:tracePt t="183239" x="7645400" y="1854200"/>
          <p14:tracePt t="183255" x="7785100" y="1879600"/>
          <p14:tracePt t="183272" x="7874000" y="1911350"/>
          <p14:tracePt t="183289" x="7886700" y="1917700"/>
          <p14:tracePt t="183305" x="7893050" y="1924050"/>
          <p14:tracePt t="183323" x="7893050" y="1936750"/>
          <p14:tracePt t="183326" x="7893050" y="1955800"/>
          <p14:tracePt t="183339" x="7861300" y="2000250"/>
          <p14:tracePt t="183356" x="7804150" y="2082800"/>
          <p14:tracePt t="183372" x="7759700" y="2165350"/>
          <p14:tracePt t="183389" x="7708900" y="2266950"/>
          <p14:tracePt t="183406" x="7670800" y="2362200"/>
          <p14:tracePt t="183422" x="7639050" y="2444750"/>
          <p14:tracePt t="183439" x="7607300" y="2489200"/>
          <p14:tracePt t="183456" x="7581900" y="2520950"/>
          <p14:tracePt t="183472" x="7575550" y="2533650"/>
          <p14:tracePt t="183489" x="7569200" y="2540000"/>
          <p14:tracePt t="183507" x="7556500" y="2540000"/>
          <p14:tracePt t="183510" x="7543800" y="2546350"/>
          <p14:tracePt t="183981" x="7531100" y="2546350"/>
          <p14:tracePt t="183988" x="7493000" y="2559050"/>
          <p14:tracePt t="183995" x="7435850" y="2590800"/>
          <p14:tracePt t="184005" x="7366000" y="2641600"/>
          <p14:tracePt t="184021" x="7156450" y="2825750"/>
          <p14:tracePt t="184038" x="6877050" y="3067050"/>
          <p14:tracePt t="184055" x="6483350" y="3340100"/>
          <p14:tracePt t="184072" x="5994400" y="3651250"/>
          <p14:tracePt t="184088" x="5410200" y="3943350"/>
          <p14:tracePt t="184105" x="4813300" y="4171950"/>
          <p14:tracePt t="184121" x="4210050" y="4362450"/>
          <p14:tracePt t="184125" x="3911600" y="4445000"/>
          <p14:tracePt t="184138" x="3689350" y="4508500"/>
          <p14:tracePt t="184155" x="3079750" y="4648200"/>
          <p14:tracePt t="184171" x="2813050" y="4699000"/>
          <p14:tracePt t="184188" x="2584450" y="4737100"/>
          <p14:tracePt t="184205" x="2393950" y="4756150"/>
          <p14:tracePt t="184222" x="2190750" y="4775200"/>
          <p14:tracePt t="184238" x="2032000" y="4775200"/>
          <p14:tracePt t="184255" x="1885950" y="4762500"/>
          <p14:tracePt t="184272" x="1771650" y="4724400"/>
          <p14:tracePt t="184288" x="1657350" y="4679950"/>
          <p14:tracePt t="184305" x="1549400" y="4641850"/>
          <p14:tracePt t="184322" x="1447800" y="4610100"/>
          <p14:tracePt t="184340" x="1320800" y="4572000"/>
          <p14:tracePt t="184342" x="1276350" y="4552950"/>
          <p14:tracePt t="184357" x="1187450" y="4514850"/>
          <p14:tracePt t="184372" x="1155700" y="4489450"/>
          <p14:tracePt t="184388" x="1123950" y="4470400"/>
          <p14:tracePt t="184405" x="1123950" y="4457700"/>
          <p14:tracePt t="184422" x="1123950" y="4406900"/>
          <p14:tracePt t="184438" x="1130300" y="4356100"/>
          <p14:tracePt t="184455" x="1174750" y="4305300"/>
          <p14:tracePt t="184472" x="1225550" y="4235450"/>
          <p14:tracePt t="184488" x="1289050" y="4197350"/>
          <p14:tracePt t="184505" x="1358900" y="4159250"/>
          <p14:tracePt t="184522" x="1441450" y="4133850"/>
          <p14:tracePt t="184527" x="1485900" y="4121150"/>
          <p14:tracePt t="184541" x="1625600" y="4089400"/>
          <p14:tracePt t="184555" x="1765300" y="4083050"/>
          <p14:tracePt t="184572" x="1892300" y="4057650"/>
          <p14:tracePt t="184589" x="2012950" y="4038600"/>
          <p14:tracePt t="184606" x="2133600" y="4032250"/>
          <p14:tracePt t="184623" x="2292350" y="4032250"/>
          <p14:tracePt t="184639" x="2470150" y="4032250"/>
          <p14:tracePt t="184656" x="2686050" y="4051300"/>
          <p14:tracePt t="184672" x="2921000" y="4083050"/>
          <p14:tracePt t="184689" x="3200400" y="4108450"/>
          <p14:tracePt t="184705" x="3441700" y="4108450"/>
          <p14:tracePt t="184722" x="3632200" y="4108450"/>
          <p14:tracePt t="184726" x="3708400" y="4108450"/>
          <p14:tracePt t="184739" x="3778250" y="4108450"/>
          <p14:tracePt t="184755" x="3879850" y="4108450"/>
          <p14:tracePt t="184757" x="3892550" y="4108450"/>
          <p14:tracePt t="184772" x="3917950" y="4108450"/>
          <p14:tracePt t="184789" x="3924300" y="4102100"/>
          <p14:tracePt t="184820" x="3930650" y="4095750"/>
          <p14:tracePt t="184827" x="3943350" y="4095750"/>
          <p14:tracePt t="184839" x="3962400" y="4095750"/>
          <p14:tracePt t="184855" x="4070350" y="4095750"/>
          <p14:tracePt t="184872" x="4216400" y="4095750"/>
          <p14:tracePt t="184889" x="4419600" y="4095750"/>
          <p14:tracePt t="184906" x="4641850" y="4070350"/>
          <p14:tracePt t="184911" x="4749800" y="4057650"/>
          <p14:tracePt t="184922" x="4845050" y="4032250"/>
          <p14:tracePt t="184939" x="4997450" y="3981450"/>
          <p14:tracePt t="184941" x="5041900" y="3975100"/>
          <p14:tracePt t="184955" x="5080000" y="3962400"/>
          <p14:tracePt t="184972" x="5105400" y="3949700"/>
          <p14:tracePt t="184989" x="5111750" y="3943350"/>
          <p14:tracePt t="185005" x="5118100" y="3943350"/>
          <p14:tracePt t="185036" x="5124450" y="3943350"/>
          <p14:tracePt t="185142" x="5092700" y="3943350"/>
          <p14:tracePt t="185150" x="5016500" y="3943350"/>
          <p14:tracePt t="185159" x="4946650" y="3943350"/>
          <p14:tracePt t="185173" x="4762500" y="3962400"/>
          <p14:tracePt t="185189" x="4572000" y="3981450"/>
          <p14:tracePt t="185206" x="4419600" y="4006850"/>
          <p14:tracePt t="185223" x="4298950" y="4019550"/>
          <p14:tracePt t="185239" x="4222750" y="4038600"/>
          <p14:tracePt t="185256" x="4171950" y="4044950"/>
          <p14:tracePt t="185273" x="4146550" y="4044950"/>
          <p14:tracePt t="185289" x="4133850" y="4051300"/>
          <p14:tracePt t="185414" x="4127500" y="4051300"/>
          <p14:tracePt t="185422" x="4114800" y="4051300"/>
          <p14:tracePt t="185430" x="4108450" y="4051300"/>
          <p14:tracePt t="185440" x="4089400" y="4051300"/>
          <p14:tracePt t="185456" x="4057650" y="4051300"/>
          <p14:tracePt t="185473" x="4019550" y="4064000"/>
          <p14:tracePt t="185489" x="3987800" y="4076700"/>
          <p14:tracePt t="185506" x="3975100" y="4076700"/>
          <p14:tracePt t="185742" x="3968750" y="4083050"/>
          <p14:tracePt t="185894" x="3981450" y="4083050"/>
          <p14:tracePt t="185902" x="4013200" y="4083050"/>
          <p14:tracePt t="185909" x="4044950" y="4083050"/>
          <p14:tracePt t="185922" x="4089400" y="4083050"/>
          <p14:tracePt t="185939" x="4197350" y="4083050"/>
          <p14:tracePt t="185944" x="4267200" y="4083050"/>
          <p14:tracePt t="185955" x="4324350" y="4064000"/>
          <p14:tracePt t="185957" x="4381500" y="4057650"/>
          <p14:tracePt t="185972" x="4457700" y="4051300"/>
          <p14:tracePt t="185989" x="4508500" y="4044950"/>
          <p14:tracePt t="186005" x="4540250" y="4044950"/>
          <p14:tracePt t="186022" x="4572000" y="4044950"/>
          <p14:tracePt t="186039" x="4591050" y="4044950"/>
          <p14:tracePt t="186061" x="4597400" y="4044950"/>
          <p14:tracePt t="186072" x="4603750" y="4044950"/>
          <p14:tracePt t="186089" x="4616450" y="4044950"/>
          <p14:tracePt t="186105" x="4622800" y="4044950"/>
          <p14:tracePt t="186122" x="4641850" y="4044950"/>
          <p14:tracePt t="186139" x="4660900" y="4044950"/>
          <p14:tracePt t="186158" x="4667250" y="4044950"/>
          <p14:tracePt t="186172" x="4692650" y="4044950"/>
          <p14:tracePt t="186189" x="4749800" y="4044950"/>
          <p14:tracePt t="186205" x="4864100" y="4044950"/>
          <p14:tracePt t="186222" x="5041900" y="4044950"/>
          <p14:tracePt t="186239" x="5200650" y="4044950"/>
          <p14:tracePt t="186255" x="5327650" y="4044950"/>
          <p14:tracePt t="186272" x="5397500" y="4044950"/>
          <p14:tracePt t="186289" x="5416550" y="4038600"/>
          <p14:tracePt t="187479" x="5422900" y="4032250"/>
          <p14:tracePt t="187487" x="5429250" y="4032250"/>
          <p14:tracePt t="187496" x="5435600" y="4032250"/>
          <p14:tracePt t="187505" x="5454650" y="4025900"/>
          <p14:tracePt t="187521" x="5499100" y="4025900"/>
          <p14:tracePt t="187538" x="5568950" y="4025900"/>
          <p14:tracePt t="187554" x="5676900" y="4025900"/>
          <p14:tracePt t="187571" x="5772150" y="4025900"/>
          <p14:tracePt t="187574" x="5829300" y="4025900"/>
          <p14:tracePt t="187591" x="5892800" y="4025900"/>
          <p14:tracePt t="187605" x="5905500" y="4025900"/>
          <p14:tracePt t="187791" x="5918200" y="4025900"/>
          <p14:tracePt t="187799" x="5924550" y="4025900"/>
          <p14:tracePt t="187815" x="5930900" y="4025900"/>
          <p14:tracePt t="187823" x="5943600" y="4025900"/>
          <p14:tracePt t="187832" x="5956300" y="4025900"/>
          <p14:tracePt t="187849" x="5988050" y="4025900"/>
          <p14:tracePt t="187865" x="6026150" y="4025900"/>
          <p14:tracePt t="187882" x="6070600" y="4025900"/>
          <p14:tracePt t="187899" x="6121400" y="4025900"/>
          <p14:tracePt t="187903" x="6146800" y="4025900"/>
          <p14:tracePt t="187916" x="6184900" y="4025900"/>
          <p14:tracePt t="187933" x="6267450" y="4032250"/>
          <p14:tracePt t="187936" x="6305550" y="4032250"/>
          <p14:tracePt t="187949" x="6407150" y="4032250"/>
          <p14:tracePt t="187966" x="6483350" y="4032250"/>
          <p14:tracePt t="187982" x="6559550" y="4032250"/>
          <p14:tracePt t="187999" x="6654800" y="4032250"/>
          <p14:tracePt t="188016" x="6731000" y="4032250"/>
          <p14:tracePt t="188032" x="6794500" y="4032250"/>
          <p14:tracePt t="188049" x="6832600" y="4032250"/>
          <p14:tracePt t="188066" x="6845300" y="4032250"/>
          <p14:tracePt t="190976" x="6851650" y="4032250"/>
          <p14:tracePt t="190992" x="6877050" y="4032250"/>
          <p14:tracePt t="191016" x="6889750" y="4032250"/>
          <p14:tracePt t="191032" x="6896100" y="4032250"/>
          <p14:tracePt t="191640" x="6889750" y="4032250"/>
          <p14:tracePt t="191647" x="6883400" y="4032250"/>
          <p14:tracePt t="192337" x="6864350" y="4038600"/>
          <p14:tracePt t="192353" x="6858000" y="4038600"/>
          <p14:tracePt t="192360" x="6845300" y="4044950"/>
          <p14:tracePt t="192370" x="6838950" y="4044950"/>
          <p14:tracePt t="192385" x="6819900" y="4044950"/>
          <p14:tracePt t="192418" x="6813550" y="4044950"/>
          <p14:tracePt t="192425" x="6800850" y="4051300"/>
          <p14:tracePt t="192435" x="6794500" y="4057650"/>
          <p14:tracePt t="192457" x="6788150" y="4057650"/>
          <p14:tracePt t="192472" x="6781800" y="4064000"/>
          <p14:tracePt t="192481" x="6775450" y="4064000"/>
          <p14:tracePt t="192498" x="6769100" y="4064000"/>
          <p14:tracePt t="192923" x="6750050" y="4070350"/>
          <p14:tracePt t="192929" x="6731000" y="4070350"/>
          <p14:tracePt t="192938" x="6686550" y="4070350"/>
          <p14:tracePt t="192948" x="6629400" y="4070350"/>
          <p14:tracePt t="192965" x="6438900" y="4102100"/>
          <p14:tracePt t="192970" x="6330950" y="4108450"/>
          <p14:tracePt t="192981" x="6235700" y="4121150"/>
          <p14:tracePt t="192998" x="6007100" y="4146550"/>
          <p14:tracePt t="193002" x="5886450" y="4165600"/>
          <p14:tracePt t="193015" x="5778500" y="4191000"/>
          <p14:tracePt t="193031" x="5568950" y="4210050"/>
          <p14:tracePt t="193032" x="5461000" y="4229100"/>
          <p14:tracePt t="193048" x="5264150" y="4254500"/>
          <p14:tracePt t="193065" x="5092700" y="4279900"/>
          <p14:tracePt t="193081" x="4959350" y="4298950"/>
          <p14:tracePt t="193098" x="4851400" y="4318000"/>
          <p14:tracePt t="193114" x="4749800" y="4337050"/>
          <p14:tracePt t="193131" x="4679950" y="4362450"/>
          <p14:tracePt t="193148" x="4616450" y="4387850"/>
          <p14:tracePt t="193164" x="4565650" y="4406900"/>
          <p14:tracePt t="193181" x="4540250" y="4419600"/>
          <p14:tracePt t="193186" x="4514850" y="4425950"/>
          <p14:tracePt t="193198" x="4502150" y="4438650"/>
          <p14:tracePt t="193217" x="4457700" y="4476750"/>
          <p14:tracePt t="193231" x="4445000" y="4489450"/>
          <p14:tracePt t="193248" x="4356100" y="4546600"/>
          <p14:tracePt t="193264" x="4229100" y="4591050"/>
          <p14:tracePt t="193281" x="4089400" y="4635500"/>
          <p14:tracePt t="193298" x="3937000" y="4667250"/>
          <p14:tracePt t="193315" x="3790950" y="4686300"/>
          <p14:tracePt t="193331" x="3638550" y="4705350"/>
          <p14:tracePt t="193348" x="3517900" y="4705350"/>
          <p14:tracePt t="193365" x="3448050" y="4705350"/>
          <p14:tracePt t="193381" x="3390900" y="4705350"/>
          <p14:tracePt t="193387" x="3371850" y="4705350"/>
          <p14:tracePt t="193398" x="3359150" y="4705350"/>
          <p14:tracePt t="193415" x="3340100" y="4705350"/>
          <p14:tracePt t="193432" x="3333750" y="4705350"/>
          <p14:tracePt t="193452" x="3327400" y="4705350"/>
          <p14:tracePt t="193465" x="3308350" y="4705350"/>
          <p14:tracePt t="193482" x="3206750" y="4699000"/>
          <p14:tracePt t="193498" x="3111500" y="4673600"/>
          <p14:tracePt t="193515" x="3009900" y="4667250"/>
          <p14:tracePt t="193532" x="2978150" y="4667250"/>
          <p14:tracePt t="193548" x="2959100" y="4667250"/>
          <p14:tracePt t="193992" x="2952750" y="4667250"/>
          <p14:tracePt t="194001" x="2940050" y="4667250"/>
          <p14:tracePt t="194122" x="2933700" y="4667250"/>
          <p14:tracePt t="194144" x="2927350" y="4667250"/>
          <p14:tracePt t="194160" x="2921000" y="4667250"/>
          <p14:tracePt t="194171" x="2908300" y="4673600"/>
          <p14:tracePt t="194176" x="2901950" y="4679950"/>
          <p14:tracePt t="194186" x="2876550" y="4686300"/>
          <p14:tracePt t="194202" x="2851150" y="4699000"/>
          <p14:tracePt t="194216" x="2832100" y="4699000"/>
          <p14:tracePt t="194233" x="2806700" y="4699000"/>
          <p14:tracePt t="194249" x="2787650" y="4699000"/>
          <p14:tracePt t="194266" x="2774950" y="4699000"/>
          <p14:tracePt t="194314" x="2768600" y="4699000"/>
          <p14:tracePt t="194321" x="2762250" y="4699000"/>
          <p14:tracePt t="194333" x="2749550" y="4699000"/>
          <p14:tracePt t="194350" x="2730500" y="4699000"/>
          <p14:tracePt t="194356" x="2717800" y="4692650"/>
          <p14:tracePt t="194371" x="2711450" y="4692650"/>
          <p14:tracePt t="194383" x="2705100" y="4692650"/>
          <p14:tracePt t="194400" x="2698750" y="4686300"/>
          <p14:tracePt t="194441" x="2692400" y="4686300"/>
          <p14:tracePt t="194449" x="2686050" y="4686300"/>
          <p14:tracePt t="194456" x="2679700" y="4686300"/>
          <p14:tracePt t="194472" x="2673350" y="4686300"/>
          <p14:tracePt t="194483" x="2654300" y="4686300"/>
          <p14:tracePt t="194499" x="2635250" y="4686300"/>
          <p14:tracePt t="194516" x="2603500" y="4686300"/>
          <p14:tracePt t="194533" x="2571750" y="4686300"/>
          <p14:tracePt t="194549" x="2540000" y="4686300"/>
          <p14:tracePt t="194566" x="2527300" y="4686300"/>
          <p14:tracePt t="194583" x="2520950" y="4686300"/>
          <p14:tracePt t="194600" x="2514600" y="4686300"/>
          <p14:tracePt t="194619" x="2501900" y="4686300"/>
          <p14:tracePt t="194659" x="2495550" y="4686300"/>
          <p14:tracePt t="194675" x="2489200" y="4686300"/>
          <p14:tracePt t="194682" x="2476500" y="4692650"/>
          <p14:tracePt t="194690" x="2463800" y="4692650"/>
          <p14:tracePt t="194700" x="2444750" y="4692650"/>
          <p14:tracePt t="194716" x="2368550" y="4692650"/>
          <p14:tracePt t="194733" x="2279650" y="4692650"/>
          <p14:tracePt t="194750" x="2228850" y="4692650"/>
          <p14:tracePt t="194766" x="2178050" y="4692650"/>
          <p14:tracePt t="194771" x="2159000" y="4692650"/>
          <p14:tracePt t="194783" x="2152650" y="4692650"/>
          <p14:tracePt t="194800" x="2133600" y="4692650"/>
          <p14:tracePt t="194818" x="2127250" y="4692650"/>
          <p14:tracePt t="194841" x="2120900" y="4692650"/>
          <p14:tracePt t="194850" x="2114550" y="4692650"/>
          <p14:tracePt t="194867" x="2095500" y="4699000"/>
          <p14:tracePt t="194883" x="2089150" y="4699000"/>
          <p14:tracePt t="195266" x="2082800" y="4699000"/>
          <p14:tracePt t="195275" x="2082800" y="4705350"/>
          <p14:tracePt t="195284" x="2076450" y="4711700"/>
          <p14:tracePt t="195291" x="2076450" y="4718050"/>
          <p14:tracePt t="195308" x="2082800" y="4756150"/>
          <p14:tracePt t="195324" x="2108200" y="4781550"/>
          <p14:tracePt t="195341" x="2114550" y="4787900"/>
          <p14:tracePt t="195358" x="2171700" y="4826000"/>
          <p14:tracePt t="195374" x="2184400" y="4832350"/>
          <p14:tracePt t="195380" x="2190750" y="4838700"/>
          <p14:tracePt t="195555" x="2197100" y="4838700"/>
          <p14:tracePt t="195690" x="2184400" y="4832350"/>
          <p14:tracePt t="195699" x="2146300" y="4826000"/>
          <p14:tracePt t="195708" x="2101850" y="4813300"/>
          <p14:tracePt t="195725" x="2000250" y="4762500"/>
          <p14:tracePt t="195741" x="1892300" y="4705350"/>
          <p14:tracePt t="195758" x="1841500" y="4667250"/>
          <p14:tracePt t="195774" x="1816100" y="4635500"/>
          <p14:tracePt t="195792" x="1816100" y="4610100"/>
          <p14:tracePt t="195797" x="1816100" y="4591050"/>
          <p14:tracePt t="195809" x="1816100" y="4565650"/>
          <p14:tracePt t="195825" x="1822450" y="4540250"/>
          <p14:tracePt t="195841" x="1847850" y="4521200"/>
          <p14:tracePt t="195858" x="1854200" y="4508500"/>
          <p14:tracePt t="195875" x="1866900" y="4495800"/>
          <p14:tracePt t="195891" x="1879600" y="4483100"/>
          <p14:tracePt t="195908" x="1892300" y="4476750"/>
          <p14:tracePt t="195931" x="1898650" y="4476750"/>
          <p14:tracePt t="195941" x="1905000" y="4476750"/>
          <p14:tracePt t="195958" x="1924050" y="4457700"/>
          <p14:tracePt t="195975" x="1943100" y="4451350"/>
          <p14:tracePt t="195981" x="1955800" y="4445000"/>
          <p14:tracePt t="195991" x="1981200" y="4432300"/>
          <p14:tracePt t="196008" x="2032000" y="4413250"/>
          <p14:tracePt t="196012" x="2070100" y="4400550"/>
          <p14:tracePt t="196025" x="2146300" y="4387850"/>
          <p14:tracePt t="196041" x="2228850" y="4362450"/>
          <p14:tracePt t="196058" x="2286000" y="4356100"/>
          <p14:tracePt t="196075" x="2343150" y="4349750"/>
          <p14:tracePt t="196091" x="2387600" y="4349750"/>
          <p14:tracePt t="196108" x="2444750" y="4349750"/>
          <p14:tracePt t="196125" x="2495550" y="4349750"/>
          <p14:tracePt t="196141" x="2520950" y="4362450"/>
          <p14:tracePt t="196158" x="2546350" y="4381500"/>
          <p14:tracePt t="196175" x="2565400" y="4413250"/>
          <p14:tracePt t="196191" x="2565400" y="4451350"/>
          <p14:tracePt t="196195" x="2565400" y="4470400"/>
          <p14:tracePt t="196208" x="2565400" y="4502150"/>
          <p14:tracePt t="196225" x="2565400" y="4527550"/>
          <p14:tracePt t="196241" x="2565400" y="4552950"/>
          <p14:tracePt t="196258" x="2565400" y="4578350"/>
          <p14:tracePt t="196275" x="2559050" y="4591050"/>
          <p14:tracePt t="196292" x="2552700" y="4616450"/>
          <p14:tracePt t="196308" x="2552700" y="4629150"/>
          <p14:tracePt t="196325" x="2552700" y="4641850"/>
          <p14:tracePt t="196347" x="2546350" y="4648200"/>
          <p14:tracePt t="196426" x="2546350" y="4654550"/>
          <p14:tracePt t="196435" x="2546350" y="4660900"/>
          <p14:tracePt t="196451" x="2540000" y="4667250"/>
          <p14:tracePt t="196467" x="2533650" y="4673600"/>
          <p14:tracePt t="196475" x="2527300" y="4679950"/>
          <p14:tracePt t="196492" x="2527300" y="4686300"/>
          <p14:tracePt t="196509" x="2514600" y="4692650"/>
          <p14:tracePt t="196525" x="2508250" y="4699000"/>
          <p14:tracePt t="196542" x="2501900" y="4705350"/>
          <p14:tracePt t="196558" x="2495550" y="4711700"/>
          <p14:tracePt t="196575" x="2489200" y="4718050"/>
          <p14:tracePt t="196592" x="2476500" y="4724400"/>
          <p14:tracePt t="196596" x="2476500" y="4730750"/>
          <p14:tracePt t="196609" x="2470150" y="4730750"/>
          <p14:tracePt t="196612" x="2463800" y="4730750"/>
          <p14:tracePt t="196626" x="2451100" y="4737100"/>
          <p14:tracePt t="196642" x="2444750" y="4737100"/>
          <p14:tracePt t="196659" x="2438400" y="4743450"/>
          <p14:tracePt t="196676" x="2432050" y="4749800"/>
          <p14:tracePt t="196700" x="2425700" y="4749800"/>
          <p14:tracePt t="196947" x="2419350" y="4749800"/>
          <p14:tracePt t="196956" x="2413000" y="4749800"/>
          <p14:tracePt t="196964" x="2406650" y="4756150"/>
          <p14:tracePt t="196987" x="2400300" y="4756150"/>
          <p14:tracePt t="196996" x="2393950" y="4762500"/>
          <p14:tracePt t="197019" x="2387600" y="4762500"/>
          <p14:tracePt t="197028" x="2381250" y="4768850"/>
          <p14:tracePt t="197039" x="2374900" y="4768850"/>
          <p14:tracePt t="197059" x="2362200" y="4775200"/>
          <p14:tracePt t="197072" x="2355850" y="4775200"/>
          <p14:tracePt t="197089" x="2349500" y="4775200"/>
          <p14:tracePt t="197105" x="2343150" y="4781550"/>
          <p14:tracePt t="197683" x="2336800" y="4781550"/>
          <p14:tracePt t="198523" x="2330450" y="4781550"/>
          <p14:tracePt t="198540" x="2324100" y="4781550"/>
          <p14:tracePt t="198558" x="2305050" y="4781550"/>
          <p14:tracePt t="198571" x="2286000" y="4794250"/>
          <p14:tracePt t="198588" x="2279650" y="4794250"/>
          <p14:tracePt t="198611" x="2273300" y="4794250"/>
          <p14:tracePt t="198652" x="2266950" y="4800600"/>
          <p14:tracePt t="198668" x="2260600" y="4800600"/>
          <p14:tracePt t="198675" x="2254250" y="4800600"/>
          <p14:tracePt t="198684" x="2247900" y="4806950"/>
          <p14:tracePt t="198700" x="2235200" y="4813300"/>
          <p14:tracePt t="198717" x="2228850" y="4819650"/>
          <p14:tracePt t="198756" x="2216150" y="4819650"/>
          <p14:tracePt t="198772" x="2209800" y="4819650"/>
          <p14:tracePt t="198789" x="2209800" y="4826000"/>
          <p14:tracePt t="198843" x="2197100" y="4832350"/>
          <p14:tracePt t="198859" x="2197100" y="4838700"/>
          <p14:tracePt t="198891" x="2197100" y="4845050"/>
          <p14:tracePt t="198907" x="2190750" y="4851400"/>
          <p14:tracePt t="199140" x="2184400" y="4851400"/>
          <p14:tracePt t="199149" x="2171700" y="4851400"/>
          <p14:tracePt t="199157" x="2159000" y="4851400"/>
          <p14:tracePt t="199165" x="2133600" y="4851400"/>
          <p14:tracePt t="199182" x="2108200" y="4851400"/>
          <p14:tracePt t="199198" x="2082800" y="4851400"/>
          <p14:tracePt t="199215" x="2044700" y="4845050"/>
          <p14:tracePt t="199232" x="2012950" y="4826000"/>
          <p14:tracePt t="199248" x="1981200" y="4800600"/>
          <p14:tracePt t="199252" x="1968500" y="4794250"/>
          <p14:tracePt t="199267" x="1955800" y="4787900"/>
          <p14:tracePt t="199282" x="1949450" y="4775200"/>
          <p14:tracePt t="199298" x="1943100" y="4775200"/>
          <p14:tracePt t="199315" x="1943100" y="4768850"/>
          <p14:tracePt t="199332" x="1943100" y="4756150"/>
          <p14:tracePt t="199348" x="1936750" y="4756150"/>
          <p14:tracePt t="199379" x="1936750" y="4749800"/>
          <p14:tracePt t="199387" x="1936750" y="4743450"/>
          <p14:tracePt t="199428" x="1936750" y="4737100"/>
          <p14:tracePt t="199444" x="1936750" y="4730750"/>
          <p14:tracePt t="199454" x="1936750" y="4724400"/>
          <p14:tracePt t="199460" x="1936750" y="4718050"/>
          <p14:tracePt t="199469" x="1936750" y="4711700"/>
          <p14:tracePt t="199485" x="1936750" y="4699000"/>
          <p14:tracePt t="199498" x="1936750" y="4692650"/>
          <p14:tracePt t="199515" x="1936750" y="4673600"/>
          <p14:tracePt t="199532" x="1943100" y="4654550"/>
          <p14:tracePt t="199549" x="1962150" y="4635500"/>
          <p14:tracePt t="199565" x="1962150" y="4622800"/>
          <p14:tracePt t="199582" x="1987550" y="4603750"/>
          <p14:tracePt t="199599" x="1993900" y="4591050"/>
          <p14:tracePt t="199615" x="2000250" y="4578350"/>
          <p14:tracePt t="199632" x="2012950" y="4565650"/>
          <p14:tracePt t="199649" x="2012950" y="4552950"/>
          <p14:tracePt t="199654" x="2019300" y="4546600"/>
          <p14:tracePt t="199668" x="2025650" y="4540250"/>
          <p14:tracePt t="199683" x="2032000" y="4533900"/>
          <p14:tracePt t="199699" x="2051050" y="4527550"/>
          <p14:tracePt t="199715" x="2063750" y="4514850"/>
          <p14:tracePt t="199732" x="2076450" y="4502150"/>
          <p14:tracePt t="199749" x="2082800" y="4495800"/>
          <p14:tracePt t="199766" x="2089150" y="4489450"/>
          <p14:tracePt t="199782" x="2101850" y="4489450"/>
          <p14:tracePt t="199799" x="2108200" y="4489450"/>
          <p14:tracePt t="199827" x="2120900" y="4483100"/>
          <p14:tracePt t="199843" x="2127250" y="4476750"/>
          <p14:tracePt t="199875" x="2133600" y="4470400"/>
          <p14:tracePt t="199883" x="2139950" y="4470400"/>
          <p14:tracePt t="199891" x="2152650" y="4464050"/>
          <p14:tracePt t="199907" x="2159000" y="4464050"/>
          <p14:tracePt t="199915" x="2171700" y="4464050"/>
          <p14:tracePt t="199932" x="2190750" y="4464050"/>
          <p14:tracePt t="199949" x="2209800" y="4464050"/>
          <p14:tracePt t="199965" x="2235200" y="4464050"/>
          <p14:tracePt t="199982" x="2254250" y="4464050"/>
          <p14:tracePt t="199999" x="2279650" y="4464050"/>
          <p14:tracePt t="200016" x="2298700" y="4464050"/>
          <p14:tracePt t="200033" x="2311400" y="4464050"/>
          <p14:tracePt t="200039" x="2317750" y="4464050"/>
          <p14:tracePt t="200049" x="2324100" y="4464050"/>
          <p14:tracePt t="200066" x="2330450" y="4464050"/>
          <p14:tracePt t="200082" x="2336800" y="4464050"/>
          <p14:tracePt t="200099" x="2368550" y="4470400"/>
          <p14:tracePt t="200116" x="2387600" y="4483100"/>
          <p14:tracePt t="200132" x="2400300" y="4489450"/>
          <p14:tracePt t="200149" x="2419350" y="4502150"/>
          <p14:tracePt t="200166" x="2438400" y="4514850"/>
          <p14:tracePt t="200182" x="2451100" y="4527550"/>
          <p14:tracePt t="200199" x="2463800" y="4533900"/>
          <p14:tracePt t="200216" x="2470150" y="4533900"/>
          <p14:tracePt t="200232" x="2470150" y="4546600"/>
          <p14:tracePt t="200249" x="2470150" y="4552950"/>
          <p14:tracePt t="200268" x="2470150" y="4572000"/>
          <p14:tracePt t="200282" x="2470150" y="4591050"/>
          <p14:tracePt t="200299" x="2470150" y="4603750"/>
          <p14:tracePt t="200316" x="2470150" y="4622800"/>
          <p14:tracePt t="200333" x="2470150" y="4635500"/>
          <p14:tracePt t="200349" x="2470150" y="4648200"/>
          <p14:tracePt t="200366" x="2470150" y="4667250"/>
          <p14:tracePt t="200383" x="2470150" y="4673600"/>
          <p14:tracePt t="200400" x="2470150" y="4686300"/>
          <p14:tracePt t="200416" x="2463800" y="4699000"/>
          <p14:tracePt t="200433" x="2457450" y="4705350"/>
          <p14:tracePt t="200449" x="2457450" y="4711700"/>
          <p14:tracePt t="200466" x="2451100" y="4718050"/>
          <p14:tracePt t="200483" x="2444750" y="4724400"/>
          <p14:tracePt t="200508" x="2438400" y="4724400"/>
          <p14:tracePt t="200564" x="2432050" y="4724400"/>
          <p14:tracePt t="200589" x="2419350" y="4724400"/>
          <p14:tracePt t="200619" x="2419350" y="4730750"/>
          <p14:tracePt t="200701" x="2413000" y="4737100"/>
          <p14:tracePt t="202573" x="2406650" y="4737100"/>
          <p14:tracePt t="202581" x="2355850" y="4737100"/>
          <p14:tracePt t="202591" x="2273300" y="4737100"/>
          <p14:tracePt t="202604" x="2082800" y="4737100"/>
          <p14:tracePt t="202620" x="1892300" y="4749800"/>
          <p14:tracePt t="202637" x="1854200" y="4756150"/>
          <p14:tracePt t="203118" x="1892300" y="4756150"/>
          <p14:tracePt t="203125" x="1930400" y="4756150"/>
          <p14:tracePt t="203133" x="1955800" y="4756150"/>
          <p14:tracePt t="203149" x="1962150" y="4756150"/>
          <p14:tracePt t="203159" x="1968500" y="4756150"/>
          <p14:tracePt t="203175" x="2012950" y="4737100"/>
          <p14:tracePt t="203182" x="2038350" y="4730750"/>
          <p14:tracePt t="203192" x="2076450" y="4711700"/>
          <p14:tracePt t="203208" x="2089150" y="4711700"/>
          <p14:tracePt t="203225" x="2101850" y="4705350"/>
          <p14:tracePt t="203341" x="2089150" y="4705350"/>
          <p14:tracePt t="203357" x="2082800" y="4705350"/>
          <p14:tracePt t="203365" x="2076450" y="4699000"/>
          <p14:tracePt t="203381" x="2063750" y="4699000"/>
          <p14:tracePt t="203392" x="2057400" y="4699000"/>
          <p14:tracePt t="203409" x="2025650" y="4699000"/>
          <p14:tracePt t="203414" x="2012950" y="4699000"/>
          <p14:tracePt t="203425" x="1993900" y="4699000"/>
          <p14:tracePt t="203442" x="1955800" y="4699000"/>
          <p14:tracePt t="203449" x="1936750" y="4705350"/>
          <p14:tracePt t="203462" x="1924050" y="4705350"/>
          <p14:tracePt t="203475" x="1917700" y="4705350"/>
          <p14:tracePt t="203589" x="1924050" y="4705350"/>
          <p14:tracePt t="203598" x="1930400" y="4699000"/>
          <p14:tracePt t="203604" x="1936750" y="4692650"/>
          <p14:tracePt t="203614" x="1943100" y="4679950"/>
          <p14:tracePt t="203625" x="1949450" y="4679950"/>
          <p14:tracePt t="203642" x="1955800" y="4660900"/>
          <p14:tracePt t="203659" x="1974850" y="4641850"/>
          <p14:tracePt t="203676" x="1987550" y="4629150"/>
          <p14:tracePt t="203692" x="2006600" y="4610100"/>
          <p14:tracePt t="203709" x="2012950" y="4610100"/>
          <p14:tracePt t="203760" x="2032000" y="4610100"/>
          <p14:tracePt t="203766" x="2038350" y="4610100"/>
          <p14:tracePt t="204125" x="2044700" y="4629150"/>
          <p14:tracePt t="204133" x="2070100" y="4635500"/>
          <p14:tracePt t="204141" x="2127250" y="4648200"/>
          <p14:tracePt t="204149" x="2203450" y="4654550"/>
          <p14:tracePt t="204165" x="2362200" y="4679950"/>
          <p14:tracePt t="204182" x="2489200" y="4679950"/>
          <p14:tracePt t="204199" x="2540000" y="4679950"/>
          <p14:tracePt t="204216" x="2546350" y="4679950"/>
          <p14:tracePt t="205519" x="2565400" y="4679950"/>
          <p14:tracePt t="205527" x="2590800" y="4679950"/>
          <p14:tracePt t="205542" x="2616200" y="4679950"/>
          <p14:tracePt t="205557" x="2654300" y="4679950"/>
          <p14:tracePt t="205574" x="2755900" y="4673600"/>
          <p14:tracePt t="205591" x="2838450" y="4667250"/>
          <p14:tracePt t="205607" x="2914650" y="4667250"/>
          <p14:tracePt t="205624" x="2965450" y="4667250"/>
          <p14:tracePt t="205641" x="2984500" y="4660900"/>
          <p14:tracePt t="205657" x="2997200" y="4654550"/>
          <p14:tracePt t="205767" x="3003550" y="4654550"/>
          <p14:tracePt t="206023" x="2997200" y="4654550"/>
          <p14:tracePt t="206030" x="2990850" y="4654550"/>
          <p14:tracePt t="206038" x="2971800" y="4654550"/>
          <p14:tracePt t="206046" x="2946400" y="4654550"/>
          <p14:tracePt t="206063" x="2914650" y="4654550"/>
          <p14:tracePt t="206080" x="2876550" y="4654550"/>
          <p14:tracePt t="206097" x="2806700" y="4654550"/>
          <p14:tracePt t="206113" x="2743200" y="4654550"/>
          <p14:tracePt t="206130" x="2686050" y="4654550"/>
          <p14:tracePt t="206146" x="2647950" y="4654550"/>
          <p14:tracePt t="206163" x="2622550" y="4654550"/>
          <p14:tracePt t="206167" x="2616200" y="4654550"/>
          <p14:tracePt t="206180" x="2609850" y="4654550"/>
          <p14:tracePt t="206196" x="2603500" y="4654550"/>
          <p14:tracePt t="206224" x="2590800" y="4654550"/>
          <p14:tracePt t="206367" x="2584450" y="4654550"/>
          <p14:tracePt t="206374" x="2565400" y="4654550"/>
          <p14:tracePt t="206385" x="2533650" y="4648200"/>
          <p14:tracePt t="206397" x="2514600" y="4635500"/>
          <p14:tracePt t="206399" x="2482850" y="4610100"/>
          <p14:tracePt t="206413" x="2400300" y="4565650"/>
          <p14:tracePt t="206430" x="2355850" y="4533900"/>
          <p14:tracePt t="206447" x="2330450" y="4514850"/>
          <p14:tracePt t="206464" x="2311400" y="4489450"/>
          <p14:tracePt t="206480" x="2311400" y="4483100"/>
          <p14:tracePt t="206497" x="2298700" y="4470400"/>
          <p14:tracePt t="206514" x="2298700" y="4464050"/>
          <p14:tracePt t="206531" x="2298700" y="4457700"/>
          <p14:tracePt t="206559" x="2298700" y="4445000"/>
          <p14:tracePt t="206886" x="2292350" y="4445000"/>
          <p14:tracePt t="206903" x="2292350" y="4457700"/>
          <p14:tracePt t="206912" x="2292350" y="4470400"/>
          <p14:tracePt t="206919" x="2292350" y="4489450"/>
          <p14:tracePt t="206927" x="2292350" y="4508500"/>
          <p14:tracePt t="206944" x="2292350" y="4546600"/>
          <p14:tracePt t="206960" x="2292350" y="4572000"/>
          <p14:tracePt t="206977" x="2292350" y="4597400"/>
          <p14:tracePt t="206994" x="2286000" y="4610100"/>
          <p14:tracePt t="207010" x="2266950" y="4629150"/>
          <p14:tracePt t="207027" x="2247900" y="4635500"/>
          <p14:tracePt t="207044" x="2209800" y="4641850"/>
          <p14:tracePt t="207061" x="2165350" y="4660900"/>
          <p14:tracePt t="207065" x="2146300" y="4660900"/>
          <p14:tracePt t="207078" x="2127250" y="4667250"/>
          <p14:tracePt t="207079" x="2101850" y="4667250"/>
          <p14:tracePt t="207094" x="2089150" y="4667250"/>
          <p14:tracePt t="207111" x="2044700" y="4686300"/>
          <p14:tracePt t="207127" x="2038350" y="4686300"/>
          <p14:tracePt t="207144" x="2032000" y="4692650"/>
          <p14:tracePt t="207376" x="2025650" y="4692650"/>
          <p14:tracePt t="207471" x="2038350" y="4692650"/>
          <p14:tracePt t="207478" x="2057400" y="4692650"/>
          <p14:tracePt t="207490" x="2082800" y="4686300"/>
          <p14:tracePt t="207501" x="2101850" y="4679950"/>
          <p14:tracePt t="207518" x="2159000" y="4673600"/>
          <p14:tracePt t="207522" x="2171700" y="4667250"/>
          <p14:tracePt t="207534" x="2197100" y="4667250"/>
          <p14:tracePt t="207551" x="2292350" y="4667250"/>
          <p14:tracePt t="207567" x="2393950" y="4667250"/>
          <p14:tracePt t="207584" x="2470150" y="4667250"/>
          <p14:tracePt t="207601" x="2533650" y="4660900"/>
          <p14:tracePt t="207617" x="2565400" y="4648200"/>
          <p14:tracePt t="207634" x="2578100" y="4641850"/>
          <p14:tracePt t="207651" x="2584450" y="4641850"/>
          <p14:tracePt t="207711" x="2590800" y="4641850"/>
          <p14:tracePt t="207719" x="2597150" y="4641850"/>
          <p14:tracePt t="207726" x="2603500" y="4641850"/>
          <p14:tracePt t="207736" x="2616200" y="4629150"/>
          <p14:tracePt t="207751" x="2641600" y="4622800"/>
          <p14:tracePt t="207767" x="2667000" y="4610100"/>
          <p14:tracePt t="207784" x="2730500" y="4591050"/>
          <p14:tracePt t="207801" x="2806700" y="4578350"/>
          <p14:tracePt t="207817" x="2908300" y="4546600"/>
          <p14:tracePt t="207834" x="2990850" y="4514850"/>
          <p14:tracePt t="207851" x="3028950" y="4508500"/>
          <p14:tracePt t="207867" x="3041650" y="4495800"/>
          <p14:tracePt t="208015" x="3048000" y="4495800"/>
          <p14:tracePt t="208328" x="3041650" y="4495800"/>
          <p14:tracePt t="208337" x="3028950" y="4502150"/>
          <p14:tracePt t="208415" x="3022600" y="4502150"/>
          <p14:tracePt t="208424" x="3016250" y="4508500"/>
          <p14:tracePt t="208431" x="3016250" y="4514850"/>
          <p14:tracePt t="208441" x="3003550" y="4514850"/>
          <p14:tracePt t="208453" x="2997200" y="4514850"/>
          <p14:tracePt t="208470" x="2971800" y="4521200"/>
          <p14:tracePt t="208473" x="2965450" y="4521200"/>
          <p14:tracePt t="208486" x="2940050" y="4527550"/>
          <p14:tracePt t="208503" x="2921000" y="4540250"/>
          <p14:tracePt t="208520" x="2914650" y="4540250"/>
          <p14:tracePt t="208536" x="2908300" y="4540250"/>
          <p14:tracePt t="208559" x="2901950" y="4540250"/>
          <p14:tracePt t="208816" x="2927350" y="4540250"/>
          <p14:tracePt t="208824" x="2990850" y="4540250"/>
          <p14:tracePt t="208832" x="3048000" y="4527550"/>
          <p14:tracePt t="208840" x="3098800" y="4514850"/>
          <p14:tracePt t="208857" x="3187700" y="4502150"/>
          <p14:tracePt t="208874" x="3238500" y="4495800"/>
          <p14:tracePt t="208890" x="3263900" y="4489450"/>
          <p14:tracePt t="208968" x="3276600" y="4489450"/>
          <p14:tracePt t="209185" x="3282950" y="4489450"/>
          <p14:tracePt t="209192" x="3308350" y="4489450"/>
          <p14:tracePt t="209201" x="3340100" y="4489450"/>
          <p14:tracePt t="209211" x="3397250" y="4489450"/>
          <p14:tracePt t="209228" x="3594100" y="4489450"/>
          <p14:tracePt t="209244" x="3937000" y="4521200"/>
          <p14:tracePt t="209250" x="4184650" y="4546600"/>
          <p14:tracePt t="209261" x="4337050" y="4546600"/>
          <p14:tracePt t="209277" x="4616450" y="4546600"/>
          <p14:tracePt t="209281" x="4724400" y="4546600"/>
          <p14:tracePt t="209296" x="4832350" y="4546600"/>
          <p14:tracePt t="209311" x="4857750" y="4546600"/>
          <p14:tracePt t="209369" x="4864100" y="4546600"/>
          <p14:tracePt t="209377" x="4864100" y="4540250"/>
          <p14:tracePt t="209386" x="4857750" y="4540250"/>
          <p14:tracePt t="209419" x="4845050" y="4540250"/>
          <p14:tracePt t="209425" x="4832350" y="4540250"/>
          <p14:tracePt t="209434" x="4806950" y="4540250"/>
          <p14:tracePt t="209445" x="4749800" y="4540250"/>
          <p14:tracePt t="209461" x="4514850" y="4540250"/>
          <p14:tracePt t="209467" x="4362450" y="4540250"/>
          <p14:tracePt t="209478" x="4279900" y="4527550"/>
          <p14:tracePt t="209494" x="4273550" y="4527550"/>
          <p14:tracePt t="209744" x="4241800" y="4514850"/>
          <p14:tracePt t="209753" x="4210050" y="4502150"/>
          <p14:tracePt t="209760" x="4165600" y="4495800"/>
          <p14:tracePt t="209770" x="4108450" y="4489450"/>
          <p14:tracePt t="209785" x="4038600" y="4464050"/>
          <p14:tracePt t="209802" x="4000500" y="4457700"/>
          <p14:tracePt t="209818" x="3975100" y="4445000"/>
          <p14:tracePt t="209835" x="3975100" y="4438650"/>
          <p14:tracePt t="209995" x="3975100" y="4432300"/>
          <p14:tracePt t="210001" x="3994150" y="4432300"/>
          <p14:tracePt t="210010" x="4025900" y="4432300"/>
          <p14:tracePt t="210019" x="4064000" y="4432300"/>
          <p14:tracePt t="210035" x="4197350" y="4438650"/>
          <p14:tracePt t="210052" x="4413250" y="4470400"/>
          <p14:tracePt t="210068" x="4648200" y="4489450"/>
          <p14:tracePt t="210085" x="4876800" y="4489450"/>
          <p14:tracePt t="210090" x="4991100" y="4489450"/>
          <p14:tracePt t="210102" x="5086350" y="4489450"/>
          <p14:tracePt t="210119" x="5391150" y="4489450"/>
          <p14:tracePt t="210135" x="5600700" y="4502150"/>
          <p14:tracePt t="210152" x="5816600" y="4540250"/>
          <p14:tracePt t="210169" x="6019800" y="4565650"/>
          <p14:tracePt t="210185" x="6184900" y="4584700"/>
          <p14:tracePt t="210202" x="6324600" y="4591050"/>
          <p14:tracePt t="210219" x="6413500" y="4591050"/>
          <p14:tracePt t="210235" x="6451600" y="4591050"/>
          <p14:tracePt t="210252" x="6477000" y="4591050"/>
          <p14:tracePt t="210269" x="6483350" y="4591050"/>
          <p14:tracePt t="210297" x="6489700" y="4591050"/>
          <p14:tracePt t="210329" x="6496050" y="4591050"/>
          <p14:tracePt t="210354" x="6521450" y="4591050"/>
          <p14:tracePt t="210359" x="6534150" y="4584700"/>
          <p14:tracePt t="210369" x="6540500" y="4584700"/>
          <p14:tracePt t="210385" x="6597650" y="4584700"/>
          <p14:tracePt t="210402" x="6673850" y="4584700"/>
          <p14:tracePt t="210419" x="6781800" y="4584700"/>
          <p14:tracePt t="210435" x="6940550" y="4584700"/>
          <p14:tracePt t="210452" x="7086600" y="4578350"/>
          <p14:tracePt t="210469" x="7245350" y="4559300"/>
          <p14:tracePt t="210485" x="7410450" y="4533900"/>
          <p14:tracePt t="210490" x="7480300" y="4533900"/>
          <p14:tracePt t="210502" x="7537450" y="4527550"/>
          <p14:tracePt t="210521" x="7670800" y="4508500"/>
          <p14:tracePt t="210536" x="7721600" y="4495800"/>
          <p14:tracePt t="210552" x="7747000" y="4489450"/>
          <p14:tracePt t="210569" x="7778750" y="4470400"/>
          <p14:tracePt t="210585" x="7791450" y="4464050"/>
          <p14:tracePt t="210603" x="7804150" y="4457700"/>
          <p14:tracePt t="210619" x="7823200" y="4438650"/>
          <p14:tracePt t="210636" x="7854950" y="4425950"/>
          <p14:tracePt t="210653" x="7931150" y="4400550"/>
          <p14:tracePt t="210669" x="8064500" y="4330700"/>
          <p14:tracePt t="210686" x="8216900" y="4273550"/>
          <p14:tracePt t="210689" x="8305800" y="4235450"/>
          <p14:tracePt t="210702" x="8394700" y="4191000"/>
          <p14:tracePt t="210719" x="8667750" y="4070350"/>
          <p14:tracePt t="210736" x="8851900" y="4000500"/>
          <p14:tracePt t="210753" x="9017000" y="3930650"/>
          <p14:tracePt t="210769" x="9144000" y="3860800"/>
          <p14:tracePt t="210786" x="9207500" y="3810000"/>
          <p14:tracePt t="210803" x="9232900" y="3784600"/>
          <p14:tracePt t="210819" x="9239250" y="3752850"/>
          <p14:tracePt t="210836" x="9251950" y="3714750"/>
          <p14:tracePt t="210853" x="9251950" y="3683000"/>
          <p14:tracePt t="210869" x="9251950" y="3644900"/>
          <p14:tracePt t="210886" x="9251950" y="3606800"/>
          <p14:tracePt t="210891" x="9232900" y="3587750"/>
          <p14:tracePt t="210903" x="9194800" y="3575050"/>
          <p14:tracePt t="210919" x="9169400" y="3562350"/>
          <p14:tracePt t="211402" x="9169400" y="3556000"/>
          <p14:tracePt t="211418" x="9175750" y="3556000"/>
          <p14:tracePt t="211465" x="9182100" y="3556000"/>
          <p14:tracePt t="211489" x="9182100" y="3575050"/>
          <p14:tracePt t="211505" x="9182100" y="3581400"/>
          <p14:tracePt t="211515" x="9182100" y="3587750"/>
          <p14:tracePt t="211521" x="9182100" y="3594100"/>
          <p14:tracePt t="211650" x="9182100" y="3581400"/>
          <p14:tracePt t="211658" x="9188450" y="3575050"/>
          <p14:tracePt t="211674" x="9188450" y="3562350"/>
          <p14:tracePt t="211683" x="9188450" y="3556000"/>
          <p14:tracePt t="211694" x="9188450" y="3549650"/>
          <p14:tracePt t="211710" x="9188450" y="3530600"/>
          <p14:tracePt t="211714" x="9188450" y="3524250"/>
          <p14:tracePt t="211727" x="9188450" y="3511550"/>
          <p14:tracePt t="211743" x="9188450" y="3498850"/>
          <p14:tracePt t="211747" x="9182100" y="3492500"/>
          <p14:tracePt t="211760" x="9175750" y="3486150"/>
          <p14:tracePt t="211777" x="9169400" y="3486150"/>
          <p14:tracePt t="211834" x="9156700" y="3486150"/>
          <p14:tracePt t="211858" x="9150350" y="3486150"/>
          <p14:tracePt t="211906" x="9144000" y="3486150"/>
          <p14:tracePt t="211916" x="9131300" y="3492500"/>
          <p14:tracePt t="211922" x="9124950" y="3505200"/>
          <p14:tracePt t="212106" x="9118600" y="3505200"/>
          <p14:tracePt t="212122" x="9112250" y="3505200"/>
          <p14:tracePt t="212154" x="9105900" y="3511550"/>
          <p14:tracePt t="212162" x="9093200" y="3511550"/>
          <p14:tracePt t="212171" x="9067800" y="3511550"/>
          <p14:tracePt t="212180" x="9017000" y="3511550"/>
          <p14:tracePt t="212194" x="8858250" y="3486150"/>
          <p14:tracePt t="212210" x="8616950" y="3479800"/>
          <p14:tracePt t="212227" x="8331200" y="3479800"/>
          <p14:tracePt t="212244" x="7912100" y="3498850"/>
          <p14:tracePt t="212260" x="7308850" y="3581400"/>
          <p14:tracePt t="212277" x="6616700" y="3683000"/>
          <p14:tracePt t="212294" x="5905500" y="3771900"/>
          <p14:tracePt t="212298" x="5530850" y="3835400"/>
          <p14:tracePt t="212310" x="5137150" y="3879850"/>
          <p14:tracePt t="212327" x="4394200" y="3905250"/>
          <p14:tracePt t="212331" x="4083050" y="3949700"/>
          <p14:tracePt t="212345" x="3714750" y="4006850"/>
          <p14:tracePt t="212360" x="3530600" y="4051300"/>
          <p14:tracePt t="212378" x="3448050" y="4070350"/>
          <p14:tracePt t="212394" x="3397250" y="4089400"/>
          <p14:tracePt t="212411" x="3371850" y="4102100"/>
          <p14:tracePt t="212427" x="3352800" y="4108450"/>
          <p14:tracePt t="212450" x="3352800" y="4114800"/>
          <p14:tracePt t="212461" x="3346450" y="4114800"/>
          <p14:tracePt t="212489" x="3340100" y="4114800"/>
          <p14:tracePt t="212516" x="3333750" y="4121150"/>
          <p14:tracePt t="212521" x="3321050" y="4121150"/>
          <p14:tracePt t="212530" x="3321050" y="4127500"/>
          <p14:tracePt t="212544" x="3314700" y="4127500"/>
          <p14:tracePt t="212560" x="3295650" y="4152900"/>
          <p14:tracePt t="212577" x="3263900" y="4159250"/>
          <p14:tracePt t="212594" x="3206750" y="4171950"/>
          <p14:tracePt t="212611" x="3067050" y="4210050"/>
          <p14:tracePt t="212628" x="2813050" y="4279900"/>
          <p14:tracePt t="212644" x="2520950" y="4387850"/>
          <p14:tracePt t="212661" x="2273300" y="4521200"/>
          <p14:tracePt t="212677" x="2114550" y="4616450"/>
          <p14:tracePt t="212694" x="2051050" y="4654550"/>
          <p14:tracePt t="212711" x="2032000" y="4660900"/>
          <p14:tracePt t="212882" x="2025650" y="4667250"/>
          <p14:tracePt t="212995" x="2025650" y="4679950"/>
          <p14:tracePt t="213002" x="2025650" y="4699000"/>
          <p14:tracePt t="213009" x="2025650" y="4705350"/>
          <p14:tracePt t="213017" x="2025650" y="4718050"/>
          <p14:tracePt t="213033" x="2025650" y="4743450"/>
          <p14:tracePt t="213050" x="2025650" y="4768850"/>
          <p14:tracePt t="213067" x="2025650" y="4787900"/>
          <p14:tracePt t="213083" x="2038350" y="4800600"/>
          <p14:tracePt t="213100" x="2051050" y="4806950"/>
          <p14:tracePt t="213117" x="2070100" y="4806950"/>
          <p14:tracePt t="213133" x="2082800" y="4806950"/>
          <p14:tracePt t="213150" x="2101850" y="4806950"/>
          <p14:tracePt t="213167" x="2114550" y="4800600"/>
          <p14:tracePt t="213172" x="2127250" y="4794250"/>
          <p14:tracePt t="213250" x="2152650" y="4787900"/>
          <p14:tracePt t="213266" x="2178050" y="4781550"/>
          <p14:tracePt t="213274" x="2209800" y="4768850"/>
          <p14:tracePt t="213283" x="2235200" y="4762500"/>
          <p14:tracePt t="213300" x="2324100" y="4756150"/>
          <p14:tracePt t="213317" x="2432050" y="4737100"/>
          <p14:tracePt t="213333" x="2501900" y="4724400"/>
          <p14:tracePt t="213350" x="2533650" y="4724400"/>
          <p14:tracePt t="213367" x="2559050" y="4724400"/>
          <p14:tracePt t="213563" x="2565400" y="4724400"/>
          <p14:tracePt t="213570" x="2571750" y="4718050"/>
          <p14:tracePt t="213577" x="2578100" y="4711700"/>
          <p14:tracePt t="213588" x="2590800" y="4705350"/>
          <p14:tracePt t="213605" x="2641600" y="4692650"/>
          <p14:tracePt t="213612" x="2660650" y="4692650"/>
          <p14:tracePt t="213621" x="2679700" y="4686300"/>
          <p14:tracePt t="213638" x="2724150" y="4673600"/>
          <p14:tracePt t="213655" x="2755900" y="4667250"/>
          <p14:tracePt t="213659" x="2781300" y="4654550"/>
          <p14:tracePt t="213672" x="2794000" y="4654550"/>
          <p14:tracePt t="213692" x="2870200" y="4641850"/>
          <p14:tracePt t="213705" x="2882900" y="4635500"/>
          <p14:tracePt t="213721" x="2959100" y="4616450"/>
          <p14:tracePt t="213738" x="3003550" y="4603750"/>
          <p14:tracePt t="213755" x="3035300" y="4584700"/>
          <p14:tracePt t="213771" x="3073400" y="4572000"/>
          <p14:tracePt t="213788" x="3117850" y="4546600"/>
          <p14:tracePt t="213805" x="3143250" y="4540250"/>
          <p14:tracePt t="213821" x="3155950" y="4527550"/>
          <p14:tracePt t="213838" x="3175000" y="4527550"/>
          <p14:tracePt t="213855" x="3175000" y="4521200"/>
          <p14:tracePt t="213963" x="3181350" y="4521200"/>
          <p14:tracePt t="213980" x="3187700" y="4514850"/>
          <p14:tracePt t="213996" x="3194050" y="4514850"/>
          <p14:tracePt t="214012" x="3206750" y="4508500"/>
          <p14:tracePt t="214019" x="3219450" y="4508500"/>
          <p14:tracePt t="214028" x="3219450" y="4502150"/>
          <p14:tracePt t="214041" x="3244850" y="4495800"/>
          <p14:tracePt t="214055" x="3276600" y="4476750"/>
          <p14:tracePt t="214059" x="3321050" y="4470400"/>
          <p14:tracePt t="214072" x="3371850" y="4457700"/>
          <p14:tracePt t="214091" x="3708400" y="4356100"/>
          <p14:tracePt t="214105" x="4133850" y="4171950"/>
          <p14:tracePt t="214122" x="4673600" y="3930650"/>
          <p14:tracePt t="214138" x="5302250" y="3714750"/>
          <p14:tracePt t="214155" x="6032500" y="3517900"/>
          <p14:tracePt t="214172" x="6750050" y="3257550"/>
          <p14:tracePt t="214188" x="7245350" y="3022600"/>
          <p14:tracePt t="214205" x="7613650" y="2863850"/>
          <p14:tracePt t="214222" x="7778750" y="2774950"/>
          <p14:tracePt t="214238" x="7842250" y="2724150"/>
          <p14:tracePt t="214255" x="7861300" y="2717800"/>
          <p14:tracePt t="214272" x="7861300" y="2705100"/>
          <p14:tracePt t="214290" x="7861300" y="2692400"/>
          <p14:tracePt t="214379" x="7861300" y="2686050"/>
          <p14:tracePt t="214387" x="7861300" y="2679700"/>
          <p14:tracePt t="214412" x="7861300" y="2667000"/>
          <p14:tracePt t="214429" x="7861300" y="2660650"/>
          <p14:tracePt t="214435" x="7861300" y="2654300"/>
          <p14:tracePt t="214443" x="7861300" y="2647950"/>
          <p14:tracePt t="214456" x="7861300" y="2641600"/>
          <p14:tracePt t="214472" x="7861300" y="2622550"/>
          <p14:tracePt t="214477" x="7861300" y="2609850"/>
          <p14:tracePt t="214490" x="7810500" y="2597150"/>
          <p14:tracePt t="214506" x="7727950" y="2565400"/>
          <p14:tracePt t="214522" x="7639050" y="2533650"/>
          <p14:tracePt t="214539" x="7524750" y="2501900"/>
          <p14:tracePt t="214555" x="7372350" y="2463800"/>
          <p14:tracePt t="214572" x="7270750" y="2438400"/>
          <p14:tracePt t="214589" x="7226300" y="2425700"/>
          <p14:tracePt t="214605" x="7213600" y="2425700"/>
          <p14:tracePt t="214676" x="7207250" y="2425700"/>
          <p14:tracePt t="214693" x="7200900" y="2425700"/>
          <p14:tracePt t="214709" x="7194550" y="2425700"/>
          <p14:tracePt t="214723" x="7181850" y="2425700"/>
          <p14:tracePt t="214732" x="7175500" y="2425700"/>
          <p14:tracePt t="214739" x="7162800" y="2425700"/>
          <p14:tracePt t="214756" x="7099300" y="2419350"/>
          <p14:tracePt t="214772" x="6959600" y="2400300"/>
          <p14:tracePt t="214789" x="6788150" y="2368550"/>
          <p14:tracePt t="214806" x="6629400" y="2355850"/>
          <p14:tracePt t="214822" x="6553200" y="2355850"/>
          <p14:tracePt t="214839" x="6521450" y="2355850"/>
          <p14:tracePt t="215492" x="6438900" y="2336800"/>
          <p14:tracePt t="215499" x="6229350" y="2311400"/>
          <p14:tracePt t="215508" x="5848350" y="2254250"/>
          <p14:tracePt t="215516" x="5448300" y="2171700"/>
          <p14:tracePt t="215533" x="4502150" y="2044700"/>
          <p14:tracePt t="215549" x="3517900" y="1917700"/>
          <p14:tracePt t="215566" x="2635250" y="1790700"/>
          <p14:tracePt t="215583" x="2032000" y="1701800"/>
          <p14:tracePt t="215600" x="1790700" y="1663700"/>
          <p14:tracePt t="215604" x="1714500" y="1663700"/>
          <p14:tracePt t="215616" x="1682750" y="1663700"/>
          <p14:tracePt t="215633" x="1676400" y="1663700"/>
          <p14:tracePt t="215685" x="1670050" y="1663700"/>
          <p14:tracePt t="215700" x="1670050" y="1670050"/>
          <p14:tracePt t="215708" x="1670050" y="1682750"/>
          <p14:tracePt t="215716" x="1670050" y="1689100"/>
          <p14:tracePt t="215733" x="1670050" y="1714500"/>
          <p14:tracePt t="215750" x="1670050" y="1733550"/>
          <p14:tracePt t="215766" x="1663700" y="1746250"/>
          <p14:tracePt t="215783" x="1651000" y="1784350"/>
          <p14:tracePt t="215800" x="1606550" y="1854200"/>
          <p14:tracePt t="215806" x="1593850" y="1873250"/>
          <p14:tracePt t="215816" x="1562100" y="1911350"/>
          <p14:tracePt t="215834" x="1498600" y="1987550"/>
          <p14:tracePt t="215837" x="1479550" y="2012950"/>
          <p14:tracePt t="215849" x="1447800" y="2044700"/>
          <p14:tracePt t="215866" x="1390650" y="2133600"/>
          <p14:tracePt t="215883" x="1365250" y="2197100"/>
          <p14:tracePt t="215900" x="1346200" y="2247900"/>
          <p14:tracePt t="215916" x="1327150" y="2286000"/>
          <p14:tracePt t="215933" x="1314450" y="2317750"/>
          <p14:tracePt t="215950" x="1308100" y="2336800"/>
          <p14:tracePt t="215966" x="1308100" y="2355850"/>
          <p14:tracePt t="215983" x="1308100" y="2368550"/>
          <p14:tracePt t="216021" x="1308100" y="2374900"/>
          <p14:tracePt t="216116" x="1301750" y="2374900"/>
          <p14:tracePt t="216124" x="1282700" y="2374900"/>
          <p14:tracePt t="216134" x="1263650" y="2387600"/>
          <p14:tracePt t="216150" x="1206500" y="2393950"/>
          <p14:tracePt t="216167" x="1130300" y="2400300"/>
          <p14:tracePt t="216183" x="1009650" y="2425700"/>
          <p14:tracePt t="216189" x="958850" y="2432050"/>
          <p14:tracePt t="216200" x="914400" y="2438400"/>
          <p14:tracePt t="216217" x="850900" y="2451100"/>
          <p14:tracePt t="216233" x="831850" y="2457450"/>
          <p14:tracePt t="216307" x="857250" y="2457450"/>
          <p14:tracePt t="216315" x="901700" y="2457450"/>
          <p14:tracePt t="216323" x="965200" y="2451100"/>
          <p14:tracePt t="216333" x="1073150" y="2444750"/>
          <p14:tracePt t="216350" x="1346200" y="2419350"/>
          <p14:tracePt t="216367" x="1816100" y="2355850"/>
          <p14:tracePt t="216383" x="2413000" y="2317750"/>
          <p14:tracePt t="216400" x="3041650" y="2286000"/>
          <p14:tracePt t="216405" x="3365500" y="2286000"/>
          <p14:tracePt t="216417" x="3670300" y="2286000"/>
          <p14:tracePt t="216434" x="4356100" y="2286000"/>
          <p14:tracePt t="216439" x="4724400" y="2286000"/>
          <p14:tracePt t="216450" x="5391150" y="2286000"/>
          <p14:tracePt t="216467" x="5994400" y="2286000"/>
          <p14:tracePt t="216484" x="6362700" y="2286000"/>
          <p14:tracePt t="216500" x="6648450" y="2273300"/>
          <p14:tracePt t="216517" x="6826250" y="2266950"/>
          <p14:tracePt t="216533" x="6908800" y="2260600"/>
          <p14:tracePt t="216550" x="6940550" y="2247900"/>
          <p14:tracePt t="216567" x="6946900" y="2247900"/>
          <p14:tracePt t="217091" x="6959600" y="2247900"/>
          <p14:tracePt t="217101" x="7054850" y="2247900"/>
          <p14:tracePt t="217107" x="7181850" y="2247900"/>
          <p14:tracePt t="217116" x="7296150" y="2247900"/>
          <p14:tracePt t="217132" x="7524750" y="2286000"/>
          <p14:tracePt t="217149" x="7708900" y="2305050"/>
          <p14:tracePt t="217165" x="7842250" y="2311400"/>
          <p14:tracePt t="217182" x="7981950" y="2311400"/>
          <p14:tracePt t="217198" x="8077200" y="2311400"/>
          <p14:tracePt t="217216" x="8140700" y="2311400"/>
          <p14:tracePt t="217232" x="8159750" y="2311400"/>
          <p14:tracePt t="217248" x="8178800" y="2311400"/>
          <p14:tracePt t="217265" x="8210550" y="2311400"/>
          <p14:tracePt t="217269" x="8235950" y="2311400"/>
          <p14:tracePt t="217282" x="8267700" y="2311400"/>
          <p14:tracePt t="217299" x="8401050" y="2311400"/>
          <p14:tracePt t="217315" x="8509000" y="2311400"/>
          <p14:tracePt t="217332" x="8610600" y="2311400"/>
          <p14:tracePt t="217349" x="8718550" y="2311400"/>
          <p14:tracePt t="217365" x="8769350" y="2311400"/>
          <p14:tracePt t="217382" x="8794750" y="2311400"/>
          <p14:tracePt t="217399" x="8807450" y="2305050"/>
          <p14:tracePt t="217416" x="8813800" y="2305050"/>
          <p14:tracePt t="217485" x="8820150" y="2298700"/>
          <p14:tracePt t="217509" x="8832850" y="2298700"/>
          <p14:tracePt t="217517" x="8839200" y="2292350"/>
          <p14:tracePt t="217525" x="8845550" y="2292350"/>
          <p14:tracePt t="217532" x="8851900" y="2286000"/>
          <p14:tracePt t="217549" x="8864600" y="2279650"/>
          <p14:tracePt t="217676" x="8858250" y="2279650"/>
          <p14:tracePt t="217691" x="8839200" y="2279650"/>
          <p14:tracePt t="217707" x="8832850" y="2279650"/>
          <p14:tracePt t="217715" x="8820150" y="2279650"/>
          <p14:tracePt t="217731" x="8813800" y="2279650"/>
          <p14:tracePt t="217739" x="8807450" y="2279650"/>
          <p14:tracePt t="217749" x="8801100" y="2279650"/>
          <p14:tracePt t="217766" x="8794750" y="2279650"/>
          <p14:tracePt t="217782" x="8788400" y="2279650"/>
          <p14:tracePt t="217799" x="8769350" y="2286000"/>
          <p14:tracePt t="217816" x="8756650" y="2298700"/>
          <p14:tracePt t="217832" x="8743950" y="2298700"/>
          <p14:tracePt t="217849" x="8718550" y="2298700"/>
          <p14:tracePt t="217853" x="8712200" y="2305050"/>
          <p14:tracePt t="217869" x="8705850" y="2305050"/>
          <p14:tracePt t="217884" x="8693150" y="2305050"/>
          <p14:tracePt t="217907" x="8693150" y="2311400"/>
          <p14:tracePt t="217973" x="8686800" y="2311400"/>
          <p14:tracePt t="217989" x="8680450" y="2311400"/>
          <p14:tracePt t="218356" x="8667750" y="2324100"/>
          <p14:tracePt t="218413" x="8661400" y="2324100"/>
          <p14:tracePt t="218421" x="8655050" y="2324100"/>
          <p14:tracePt t="218454" x="8648700" y="2324100"/>
          <p14:tracePt t="218461" x="8636000" y="2324100"/>
          <p14:tracePt t="218477" x="8623300" y="2324100"/>
          <p14:tracePt t="218487" x="8610600" y="2330450"/>
          <p14:tracePt t="218497" x="8597900" y="2330450"/>
          <p14:tracePt t="218513" x="8578850" y="2330450"/>
          <p14:tracePt t="218530" x="8578850" y="2336800"/>
          <p14:tracePt t="218805" x="8566150" y="2336800"/>
          <p14:tracePt t="218821" x="8547100" y="2349500"/>
          <p14:tracePt t="218828" x="8534400" y="2349500"/>
          <p14:tracePt t="218836" x="8528050" y="2349500"/>
          <p14:tracePt t="218845" x="8509000" y="2355850"/>
          <p14:tracePt t="218862" x="8477250" y="2362200"/>
          <p14:tracePt t="218879" x="8451850" y="2368550"/>
          <p14:tracePt t="218895" x="8451850" y="2374900"/>
          <p14:tracePt t="219013" x="8445500" y="2374900"/>
          <p14:tracePt t="219021" x="8439150" y="2374900"/>
          <p14:tracePt t="219061" x="8432800" y="2381250"/>
          <p14:tracePt t="219076" x="8426450" y="2381250"/>
          <p14:tracePt t="219085" x="8407400" y="2381250"/>
          <p14:tracePt t="219095" x="8401050" y="2381250"/>
          <p14:tracePt t="219112" x="8350250" y="2381250"/>
          <p14:tracePt t="219129" x="8318500" y="2374900"/>
          <p14:tracePt t="219134" x="8312150" y="2374900"/>
          <p14:tracePt t="219270" x="8305800" y="2368550"/>
          <p14:tracePt t="219286" x="8318500" y="2368550"/>
          <p14:tracePt t="219294" x="8350250" y="2362200"/>
          <p14:tracePt t="219303" x="8382000" y="2362200"/>
          <p14:tracePt t="219313" x="8426450" y="2362200"/>
          <p14:tracePt t="219329" x="8547100" y="2343150"/>
          <p14:tracePt t="219346" x="8655050" y="2336800"/>
          <p14:tracePt t="219362" x="8743950" y="2324100"/>
          <p14:tracePt t="219366" x="8756650" y="2324100"/>
          <p14:tracePt t="219380" x="8782050" y="2311400"/>
          <p14:tracePt t="219396" x="8788400" y="2311400"/>
          <p14:tracePt t="219596" x="8794750" y="2311400"/>
          <p14:tracePt t="219605" x="8807450" y="2311400"/>
          <p14:tracePt t="219612" x="8813800" y="2311400"/>
          <p14:tracePt t="219623" x="8826500" y="2311400"/>
          <p14:tracePt t="219637" x="8851900" y="2311400"/>
          <p14:tracePt t="219653" x="8864600" y="2305050"/>
          <p14:tracePt t="219670" x="8883650" y="2305050"/>
          <p14:tracePt t="219686" x="8909050" y="2305050"/>
          <p14:tracePt t="219703" x="8921750" y="2305050"/>
          <p14:tracePt t="219720" x="8928100" y="2305050"/>
          <p14:tracePt t="219748" x="8934450" y="2305050"/>
          <p14:tracePt t="220118" x="8915400" y="2305050"/>
          <p14:tracePt t="220126" x="8883650" y="2305050"/>
          <p14:tracePt t="220136" x="8851900" y="2305050"/>
          <p14:tracePt t="220158" x="8496300" y="2413000"/>
          <p14:tracePt t="220174" x="7842250" y="2654300"/>
          <p14:tracePt t="220191" x="6877050" y="2914650"/>
          <p14:tracePt t="220207" x="5759450" y="3232150"/>
          <p14:tracePt t="220224" x="4686300" y="3549650"/>
          <p14:tracePt t="220241" x="3810000" y="3790950"/>
          <p14:tracePt t="220258" x="3181350" y="3994150"/>
          <p14:tracePt t="220274" x="2774950" y="4095750"/>
          <p14:tracePt t="220278" x="2622550" y="4146550"/>
          <p14:tracePt t="220291" x="2508250" y="4184650"/>
          <p14:tracePt t="220308" x="2336800" y="4248150"/>
          <p14:tracePt t="220311" x="2298700" y="4267200"/>
          <p14:tracePt t="220324" x="2222500" y="4305300"/>
          <p14:tracePt t="220341" x="2197100" y="4318000"/>
          <p14:tracePt t="220357" x="2159000" y="4349750"/>
          <p14:tracePt t="220374" x="2146300" y="4356100"/>
          <p14:tracePt t="220391" x="2146300" y="4362450"/>
          <p14:tracePt t="220408" x="2139950" y="4368800"/>
          <p14:tracePt t="220424" x="2127250" y="4368800"/>
          <p14:tracePt t="220441" x="2120900" y="4375150"/>
          <p14:tracePt t="220464" x="2114550" y="4381500"/>
          <p14:tracePt t="220485" x="2101850" y="4400550"/>
          <p14:tracePt t="220493" x="2089150" y="4419600"/>
          <p14:tracePt t="220508" x="2070100" y="4451350"/>
          <p14:tracePt t="220528" x="2051050" y="4514850"/>
          <p14:tracePt t="220541" x="2038350" y="4546600"/>
          <p14:tracePt t="220558" x="2038350" y="4578350"/>
          <p14:tracePt t="220574" x="2038350" y="4584700"/>
          <p14:tracePt t="220591" x="2038350" y="4591050"/>
          <p14:tracePt t="220608" x="2044700" y="4603750"/>
          <p14:tracePt t="220624" x="2057400" y="4603750"/>
          <p14:tracePt t="220641" x="2063750" y="4603750"/>
          <p14:tracePt t="220693" x="2070100" y="4603750"/>
          <p14:tracePt t="220700" x="2076450" y="4603750"/>
          <p14:tracePt t="220724" x="2082800" y="4603750"/>
          <p14:tracePt t="220734" x="2101850" y="4603750"/>
          <p14:tracePt t="220742" x="2101850" y="4597400"/>
          <p14:tracePt t="220758" x="2108200" y="4597400"/>
          <p14:tracePt t="220775" x="2127250" y="4597400"/>
          <p14:tracePt t="220792" x="2159000" y="4597400"/>
          <p14:tracePt t="220808" x="2216150" y="4597400"/>
          <p14:tracePt t="220825" x="2292350" y="4597400"/>
          <p14:tracePt t="220841" x="2400300" y="4597400"/>
          <p14:tracePt t="220858" x="2482850" y="4597400"/>
          <p14:tracePt t="220862" x="2520950" y="4597400"/>
          <p14:tracePt t="220875" x="2540000" y="4597400"/>
          <p14:tracePt t="220892" x="2584450" y="4584700"/>
          <p14:tracePt t="220895" x="2590800" y="4584700"/>
          <p14:tracePt t="220911" x="2597150" y="4584700"/>
          <p14:tracePt t="220925" x="2603500" y="4584700"/>
          <p14:tracePt t="221078" x="2609850" y="4584700"/>
          <p14:tracePt t="221085" x="2616200" y="4578350"/>
          <p14:tracePt t="221094" x="2622550" y="4578350"/>
          <p14:tracePt t="221108" x="2654300" y="4578350"/>
          <p14:tracePt t="221125" x="2698750" y="4572000"/>
          <p14:tracePt t="221142" x="2736850" y="4565650"/>
          <p14:tracePt t="221158" x="2774950" y="4559300"/>
          <p14:tracePt t="221175" x="2787650" y="4552950"/>
          <p14:tracePt t="221192" x="2794000" y="4546600"/>
          <p14:tracePt t="221209" x="2794000" y="4540250"/>
          <p14:tracePt t="221225" x="2813050" y="4533900"/>
          <p14:tracePt t="221242" x="2851150" y="4514850"/>
          <p14:tracePt t="221259" x="2895600" y="4495800"/>
          <p14:tracePt t="221275" x="2908300" y="4489450"/>
          <p14:tracePt t="221292" x="2933700" y="4483100"/>
          <p14:tracePt t="221479" x="2927350" y="4483100"/>
          <p14:tracePt t="221590" x="2921000" y="4483100"/>
          <p14:tracePt t="221629" x="2914650" y="4483100"/>
          <p14:tracePt t="221645" x="2908300" y="4483100"/>
          <p14:tracePt t="221664" x="2901950" y="4495800"/>
          <p14:tracePt t="221679" x="2895600" y="4502150"/>
          <p14:tracePt t="221686" x="2889250" y="4502150"/>
          <p14:tracePt t="221695" x="2882900" y="4502150"/>
          <p14:tracePt t="221705" x="2876550" y="4502150"/>
          <p14:tracePt t="221721" x="2863850" y="4502150"/>
          <p14:tracePt t="221738" x="2851150" y="4508500"/>
          <p14:tracePt t="221990" x="2844800" y="4508500"/>
          <p14:tracePt t="221999" x="2838450" y="4508500"/>
          <p14:tracePt t="222005" x="2832100" y="4521200"/>
          <p14:tracePt t="222021" x="2819400" y="4521200"/>
          <p14:tracePt t="222033" x="2813050" y="4521200"/>
          <p14:tracePt t="222046" x="2806700" y="4527550"/>
          <p14:tracePt t="222343" x="2838450" y="4527550"/>
          <p14:tracePt t="222351" x="2863850" y="4527550"/>
          <p14:tracePt t="222360" x="2882900" y="4527550"/>
          <p14:tracePt t="222368" x="2914650" y="4521200"/>
          <p14:tracePt t="222384" x="2978150" y="4521200"/>
          <p14:tracePt t="222401" x="3028950" y="4521200"/>
          <p14:tracePt t="222418" x="3060700" y="4521200"/>
          <p14:tracePt t="222434" x="3067050" y="4521200"/>
          <p14:tracePt t="222581" x="3073400" y="4521200"/>
          <p14:tracePt t="222791" x="3086100" y="4521200"/>
          <p14:tracePt t="222798" x="3098800" y="4521200"/>
          <p14:tracePt t="222806" x="3111500" y="4521200"/>
          <p14:tracePt t="222816" x="3136900" y="4521200"/>
          <p14:tracePt t="222832" x="3194050" y="4521200"/>
          <p14:tracePt t="222849" x="3232150" y="4521200"/>
          <p14:tracePt t="222866" x="3263900" y="4521200"/>
          <p14:tracePt t="222882" x="3289300" y="4521200"/>
          <p14:tracePt t="222899" x="3308350" y="4527550"/>
          <p14:tracePt t="222998" x="3314700" y="4527550"/>
          <p14:tracePt t="223014" x="3321050" y="4527550"/>
          <p14:tracePt t="223022" x="3327400" y="4527550"/>
          <p14:tracePt t="223032" x="3333750" y="4527550"/>
          <p14:tracePt t="223049" x="3365500" y="4527550"/>
          <p14:tracePt t="223066" x="3403600" y="4527550"/>
          <p14:tracePt t="223082" x="3441700" y="4527550"/>
          <p14:tracePt t="223099" x="3454400" y="4527550"/>
          <p14:tracePt t="223118" x="3460750" y="4533900"/>
          <p14:tracePt t="227473" x="3473450" y="4533900"/>
          <p14:tracePt t="227481" x="3536950" y="4533900"/>
          <p14:tracePt t="227489" x="3600450" y="4533900"/>
          <p14:tracePt t="227499" x="3676650" y="4533900"/>
          <p14:tracePt t="227515" x="3975100" y="4451350"/>
          <p14:tracePt t="227532" x="4483100" y="4241800"/>
          <p14:tracePt t="227549" x="5060950" y="4000500"/>
          <p14:tracePt t="227554" x="5327650" y="3886200"/>
          <p14:tracePt t="227565" x="5613400" y="3771900"/>
          <p14:tracePt t="227582" x="6096000" y="3606800"/>
          <p14:tracePt t="227585" x="6426200" y="3568700"/>
          <p14:tracePt t="227601" x="7035800" y="3454400"/>
          <p14:tracePt t="227616" x="7683500" y="3378200"/>
          <p14:tracePt t="227632" x="8286750" y="3365500"/>
          <p14:tracePt t="227649" x="8674100" y="3333750"/>
          <p14:tracePt t="227665" x="8928100" y="3321050"/>
          <p14:tracePt t="227682" x="9099550" y="3308350"/>
          <p14:tracePt t="227699" x="9201150" y="3282950"/>
          <p14:tracePt t="227716" x="9226550" y="3276600"/>
          <p14:tracePt t="227732" x="9239250" y="3270250"/>
          <p14:tracePt t="227769" x="9245600" y="3270250"/>
          <p14:tracePt t="227776" x="9258300" y="3263900"/>
          <p14:tracePt t="227787" x="9264650" y="3257550"/>
          <p14:tracePt t="227801" x="9277350" y="3257550"/>
          <p14:tracePt t="227816" x="9321800" y="3251200"/>
          <p14:tracePt t="227833" x="9417050" y="3251200"/>
          <p14:tracePt t="227849" x="9556750" y="3238500"/>
          <p14:tracePt t="227866" x="9740900" y="3206750"/>
          <p14:tracePt t="227882" x="9899650" y="3181350"/>
          <p14:tracePt t="227899" x="10013950" y="3130550"/>
          <p14:tracePt t="227916" x="10045700" y="3124200"/>
          <p14:tracePt t="227932" x="10052050" y="3111500"/>
          <p14:tracePt t="227949" x="10052050" y="3105150"/>
          <p14:tracePt t="227966" x="10052050" y="3092450"/>
          <p14:tracePt t="227971" x="10052050" y="3079750"/>
          <p14:tracePt t="227983" x="10033000" y="3079750"/>
          <p14:tracePt t="227999" x="9994900" y="3073400"/>
          <p14:tracePt t="228000" x="9975850" y="3073400"/>
          <p14:tracePt t="228016" x="9906000" y="3060700"/>
          <p14:tracePt t="228032" x="9804400" y="3035300"/>
          <p14:tracePt t="228049" x="9677400" y="3009900"/>
          <p14:tracePt t="228066" x="9575800" y="2997200"/>
          <p14:tracePt t="228083" x="9486900" y="2978150"/>
          <p14:tracePt t="228099" x="9391650" y="2965450"/>
          <p14:tracePt t="228116" x="9290050" y="2952750"/>
          <p14:tracePt t="228133" x="9201150" y="2940050"/>
          <p14:tracePt t="228149" x="9156700" y="2940050"/>
          <p14:tracePt t="228154" x="9144000" y="2940050"/>
          <p14:tracePt t="228166" x="9131300" y="2940050"/>
          <p14:tracePt t="228183" x="9124950" y="2940050"/>
          <p14:tracePt t="228290" x="9124950" y="2933700"/>
          <p14:tracePt t="228296" x="9144000" y="2921000"/>
          <p14:tracePt t="228305" x="9207500" y="2901950"/>
          <p14:tracePt t="228316" x="9239250" y="2882900"/>
          <p14:tracePt t="228333" x="9385300" y="2781300"/>
          <p14:tracePt t="228349" x="9544050" y="2673350"/>
          <p14:tracePt t="228366" x="9721850" y="2546350"/>
          <p14:tracePt t="228370" x="9791700" y="2495550"/>
          <p14:tracePt t="228383" x="9855200" y="2463800"/>
          <p14:tracePt t="228400" x="9969500" y="2387600"/>
          <p14:tracePt t="228416" x="10020300" y="2355850"/>
          <p14:tracePt t="228433" x="10020300" y="2343150"/>
          <p14:tracePt t="228528" x="10026650" y="2336800"/>
          <p14:tracePt t="228537" x="10033000" y="2330450"/>
          <p14:tracePt t="228554" x="10033000" y="2324100"/>
          <p14:tracePt t="228560" x="10039350" y="2324100"/>
          <p14:tracePt t="228569" x="10052050" y="2324100"/>
          <p14:tracePt t="228584" x="10090150" y="2305050"/>
          <p14:tracePt t="228600" x="10128250" y="2298700"/>
          <p14:tracePt t="228616" x="10217150" y="2279650"/>
          <p14:tracePt t="228633" x="10248900" y="2279650"/>
          <p14:tracePt t="228650" x="10287000" y="2279650"/>
          <p14:tracePt t="228667" x="10331450" y="2279650"/>
          <p14:tracePt t="228683" x="10382250" y="2286000"/>
          <p14:tracePt t="228700" x="10445750" y="2311400"/>
          <p14:tracePt t="228716" x="10490200" y="2311400"/>
          <p14:tracePt t="228733" x="10515600" y="2311400"/>
          <p14:tracePt t="228750" x="10528300" y="2311400"/>
          <p14:tracePt t="228767" x="10534650" y="2305050"/>
          <p14:tracePt t="229202" x="10541000" y="2298700"/>
          <p14:tracePt t="229219" x="10547350" y="2292350"/>
          <p14:tracePt t="229226" x="10553700" y="2286000"/>
          <p14:tracePt t="229234" x="10560050" y="2286000"/>
          <p14:tracePt t="229250" x="10566400" y="2279650"/>
          <p14:tracePt t="229259" x="10579100" y="2273300"/>
          <p14:tracePt t="229276" x="10636250" y="2254250"/>
          <p14:tracePt t="229293" x="10725150" y="2241550"/>
          <p14:tracePt t="229309" x="10826750" y="2222500"/>
          <p14:tracePt t="229315" x="10871200" y="2216150"/>
          <p14:tracePt t="229326" x="10922000" y="2216150"/>
          <p14:tracePt t="229343" x="10972800" y="2209800"/>
          <p14:tracePt t="229348" x="10998200" y="2209800"/>
          <p14:tracePt t="229361" x="11017250" y="2203450"/>
          <p14:tracePt t="229577" x="10998200" y="2203450"/>
          <p14:tracePt t="229584" x="10966450" y="2222500"/>
          <p14:tracePt t="229592" x="10909300" y="2241550"/>
          <p14:tracePt t="229601" x="10833100" y="2279650"/>
          <p14:tracePt t="229618" x="10642600" y="2362200"/>
          <p14:tracePt t="229635" x="10388600" y="2451100"/>
          <p14:tracePt t="229651" x="10115550" y="2520950"/>
          <p14:tracePt t="229668" x="9893300" y="2584450"/>
          <p14:tracePt t="229685" x="9683750" y="2647950"/>
          <p14:tracePt t="229701" x="9531350" y="2692400"/>
          <p14:tracePt t="229718" x="9455150" y="2724150"/>
          <p14:tracePt t="229723" x="9417050" y="2736850"/>
          <p14:tracePt t="229734" x="9391650" y="2743200"/>
          <p14:tracePt t="229751" x="9347200" y="2762250"/>
          <p14:tracePt t="229755" x="9334500" y="2762250"/>
          <p14:tracePt t="229768" x="9290050" y="2768600"/>
          <p14:tracePt t="229784" x="9207500" y="2794000"/>
          <p14:tracePt t="229801" x="9093200" y="2806700"/>
          <p14:tracePt t="229818" x="8928100" y="2832100"/>
          <p14:tracePt t="229835" x="8737600" y="2832100"/>
          <p14:tracePt t="229851" x="8585200" y="2832100"/>
          <p14:tracePt t="229868" x="8464550" y="2851150"/>
          <p14:tracePt t="229885" x="8369300" y="2876550"/>
          <p14:tracePt t="229901" x="8343900" y="2876550"/>
          <p14:tracePt t="229918" x="8337550" y="2882900"/>
          <p14:tracePt t="229969" x="8356600" y="2895600"/>
          <p14:tracePt t="229977" x="8375650" y="2895600"/>
          <p14:tracePt t="229985" x="8388350" y="2895600"/>
          <p14:tracePt t="230001" x="8407400" y="2895600"/>
          <p14:tracePt t="230018" x="8413750" y="2895600"/>
          <p14:tracePt t="230194" x="8432800" y="2895600"/>
          <p14:tracePt t="230203" x="8483600" y="2895600"/>
          <p14:tracePt t="230211" x="8572500" y="2914650"/>
          <p14:tracePt t="230227" x="8794750" y="2940050"/>
          <p14:tracePt t="230241" x="8934450" y="2946400"/>
          <p14:tracePt t="230257" x="9328150" y="2946400"/>
          <p14:tracePt t="230274" x="9448800" y="2946400"/>
          <p14:tracePt t="230290" x="9493250" y="2940050"/>
          <p14:tracePt t="230460" x="9525000" y="2940050"/>
          <p14:tracePt t="230466" x="9569450" y="2940050"/>
          <p14:tracePt t="230475" x="9645650" y="2940050"/>
          <p14:tracePt t="230499" x="9867900" y="2959100"/>
          <p14:tracePt t="230513" x="9918700" y="2959100"/>
          <p14:tracePt t="230529" x="10001250" y="2959100"/>
          <p14:tracePt t="230546" x="10007600" y="2959100"/>
          <p14:tracePt t="230676" x="10020300" y="2959100"/>
          <p14:tracePt t="230683" x="10033000" y="2952750"/>
          <p14:tracePt t="230707" x="10058400" y="2946400"/>
          <p14:tracePt t="230716" x="10071100" y="2940050"/>
          <p14:tracePt t="230730" x="10109200" y="2927350"/>
          <p14:tracePt t="230746" x="10140950" y="2914650"/>
          <p14:tracePt t="230763" x="10179050" y="2908300"/>
          <p14:tracePt t="230780" x="10217150" y="2908300"/>
          <p14:tracePt t="230796" x="10236200" y="2908300"/>
          <p14:tracePt t="230813" x="10255250" y="2908300"/>
          <p14:tracePt t="230985" x="10248900" y="2908300"/>
          <p14:tracePt t="231099" x="10280650" y="2908300"/>
          <p14:tracePt t="231107" x="10312400" y="2908300"/>
          <p14:tracePt t="231116" x="10388600" y="2908300"/>
          <p14:tracePt t="231130" x="10585450" y="2908300"/>
          <p14:tracePt t="231146" x="10788650" y="2908300"/>
          <p14:tracePt t="231163" x="10947400" y="2908300"/>
          <p14:tracePt t="231180" x="11042650" y="2908300"/>
          <p14:tracePt t="231197" x="11093450" y="2908300"/>
          <p14:tracePt t="231218" x="11099800" y="2908300"/>
          <p14:tracePt t="231307" x="11112500" y="2908300"/>
          <p14:tracePt t="231355" x="11118850" y="2908300"/>
          <p14:tracePt t="231379" x="11125200" y="2908300"/>
          <p14:tracePt t="231387" x="11137900" y="2908300"/>
          <p14:tracePt t="231397" x="11144250" y="2908300"/>
          <p14:tracePt t="231414" x="11163300" y="2908300"/>
          <p14:tracePt t="231430" x="11182350" y="2908300"/>
          <p14:tracePt t="231452" x="11188700" y="2908300"/>
          <p14:tracePt t="231483" x="11195050" y="2908300"/>
          <p14:tracePt t="231499" x="11214100" y="2908300"/>
          <p14:tracePt t="231506" x="11226800" y="2921000"/>
          <p14:tracePt t="231515" x="11245850" y="2921000"/>
          <p14:tracePt t="231530" x="11303000" y="2927350"/>
          <p14:tracePt t="231547" x="11341100" y="2927350"/>
          <p14:tracePt t="231564" x="11360150" y="2927350"/>
          <p14:tracePt t="231580" x="11366500" y="2927350"/>
          <p14:tracePt t="231723" x="11379200" y="2927350"/>
          <p14:tracePt t="231731" x="11385550" y="2927350"/>
          <p14:tracePt t="231747" x="11410950" y="2927350"/>
          <p14:tracePt t="231763" x="11417300" y="2927350"/>
          <p14:tracePt t="231773" x="11423650" y="2927350"/>
          <p14:tracePt t="231781" x="11430000" y="2927350"/>
          <p14:tracePt t="231797" x="11436350" y="2921000"/>
          <p14:tracePt t="231814" x="11442700" y="2914650"/>
          <p14:tracePt t="231866" x="11455400" y="2914650"/>
          <p14:tracePt t="231875" x="11461750" y="2914650"/>
          <p14:tracePt t="231890" x="11468100" y="2914650"/>
          <p14:tracePt t="231899" x="11480800" y="2901950"/>
          <p14:tracePt t="231915" x="11487150" y="2895600"/>
          <p14:tracePt t="232554" x="11487150" y="2908300"/>
          <p14:tracePt t="232562" x="11461750" y="2933700"/>
          <p14:tracePt t="232570" x="11404600" y="2984500"/>
          <p14:tracePt t="232578" x="11309350" y="3060700"/>
          <p14:tracePt t="232595" x="11055350" y="3282950"/>
          <p14:tracePt t="232611" x="10718800" y="3556000"/>
          <p14:tracePt t="232628" x="10267950" y="3841750"/>
          <p14:tracePt t="232645" x="9848850" y="4064000"/>
          <p14:tracePt t="232661" x="9467850" y="4210050"/>
          <p14:tracePt t="232678" x="9207500" y="4324350"/>
          <p14:tracePt t="232695" x="9055100" y="4400550"/>
          <p14:tracePt t="232712" x="8997950" y="4432300"/>
          <p14:tracePt t="232729" x="8991600" y="4438650"/>
          <p14:tracePt t="232818" x="8985250" y="4445000"/>
          <p14:tracePt t="232826" x="8985250" y="4451350"/>
          <p14:tracePt t="232842" x="8985250" y="4457700"/>
          <p14:tracePt t="232850" x="8985250" y="4470400"/>
          <p14:tracePt t="232862" x="8978900" y="4476750"/>
          <p14:tracePt t="232878" x="8972550" y="4521200"/>
          <p14:tracePt t="232895" x="8953500" y="4540250"/>
          <p14:tracePt t="232912" x="8940800" y="4565650"/>
          <p14:tracePt t="232995" x="8928100" y="4572000"/>
          <p14:tracePt t="233002" x="8915400" y="4572000"/>
          <p14:tracePt t="233012" x="8896350" y="4572000"/>
          <p14:tracePt t="233029" x="8832850" y="4572000"/>
          <p14:tracePt t="233045" x="8743950" y="4572000"/>
          <p14:tracePt t="233062" x="8667750" y="4572000"/>
          <p14:tracePt t="233078" x="8623300" y="4572000"/>
          <p14:tracePt t="233095" x="8591550" y="4572000"/>
          <p14:tracePt t="233252" x="8604250" y="4572000"/>
          <p14:tracePt t="233260" x="8610600" y="4572000"/>
          <p14:tracePt t="233269" x="8616950" y="4572000"/>
          <p14:tracePt t="233279" x="8629650" y="4572000"/>
          <p14:tracePt t="233296" x="8636000" y="4572000"/>
          <p14:tracePt t="233312" x="8642350" y="4572000"/>
          <p14:tracePt t="233329" x="8648700" y="4572000"/>
          <p14:tracePt t="233346" x="8705850" y="4572000"/>
          <p14:tracePt t="233362" x="8801100" y="4572000"/>
          <p14:tracePt t="233379" x="8959850" y="4572000"/>
          <p14:tracePt t="233395" x="9144000" y="4572000"/>
          <p14:tracePt t="233412" x="9378950" y="4572000"/>
          <p14:tracePt t="233429" x="9607550" y="4572000"/>
          <p14:tracePt t="233445" x="9829800" y="4572000"/>
          <p14:tracePt t="233463" x="10020300" y="4572000"/>
          <p14:tracePt t="233468" x="10090150" y="4572000"/>
          <p14:tracePt t="233479" x="10166350" y="4572000"/>
          <p14:tracePt t="233496" x="10306050" y="4572000"/>
          <p14:tracePt t="233501" x="10369550" y="4572000"/>
          <p14:tracePt t="233512" x="10439400" y="4572000"/>
          <p14:tracePt t="233530" x="10566400" y="4572000"/>
          <p14:tracePt t="233534" x="10642600" y="4572000"/>
          <p14:tracePt t="233547" x="10801350" y="4572000"/>
          <p14:tracePt t="233562" x="10979150" y="4546600"/>
          <p14:tracePt t="233579" x="11163300" y="4540250"/>
          <p14:tracePt t="233596" x="11328400" y="4540250"/>
          <p14:tracePt t="233612" x="11487150" y="4540250"/>
          <p14:tracePt t="233629" x="11626850" y="4540250"/>
          <p14:tracePt t="233646" x="11753850" y="4540250"/>
          <p14:tracePt t="233662" x="11899900" y="4540250"/>
          <p14:tracePt t="233679" x="12026900" y="4540250"/>
          <p14:tracePt t="233696" x="12147550" y="4514850"/>
          <p14:tracePt t="233713" x="12185650" y="4502150"/>
          <p14:tracePt t="233717" x="12185650" y="4495800"/>
          <p14:tracePt t="233730" x="12185650" y="4483100"/>
          <p14:tracePt t="233746" x="12185650" y="4476750"/>
          <p14:tracePt t="234035" x="12185650" y="4470400"/>
          <p14:tracePt t="234043" x="12185650" y="4464050"/>
          <p14:tracePt t="234052" x="12185650" y="4457700"/>
          <p14:tracePt t="234069" x="12185650" y="4438650"/>
          <p14:tracePt t="234086" x="12185650" y="4400550"/>
          <p14:tracePt t="234103" x="12185650" y="4343400"/>
          <p14:tracePt t="234120" x="12185650" y="4286250"/>
          <p14:tracePt t="234126" x="12185650" y="4254500"/>
          <p14:tracePt t="234136" x="12185650" y="4248150"/>
          <p14:tracePt t="234153" x="12185650" y="4216400"/>
          <p14:tracePt t="234158" x="12185650" y="4203700"/>
          <p14:tracePt t="234174" x="12185650" y="4197350"/>
          <p14:tracePt t="234195" x="12179300" y="4191000"/>
          <p14:tracePt t="234235" x="12166600" y="4191000"/>
          <p14:tracePt t="234251" x="12153900" y="4191000"/>
          <p14:tracePt t="234259" x="12134850" y="4191000"/>
          <p14:tracePt t="234270" x="12115800" y="4191000"/>
          <p14:tracePt t="234286" x="12071350" y="4191000"/>
          <p14:tracePt t="234303" x="12039600" y="4191000"/>
          <p14:tracePt t="234320" x="11995150" y="4191000"/>
          <p14:tracePt t="234325" x="11982450" y="4191000"/>
          <p14:tracePt t="234336" x="11963400" y="4191000"/>
          <p14:tracePt t="234353" x="11893550" y="4210050"/>
          <p14:tracePt t="234359" x="11861800" y="4210050"/>
          <p14:tracePt t="234369" x="11817350" y="4216400"/>
          <p14:tracePt t="234386" x="11709400" y="4229100"/>
          <p14:tracePt t="234387" x="11645900" y="4241800"/>
          <p14:tracePt t="234403" x="11537950" y="4254500"/>
          <p14:tracePt t="234419" x="11398250" y="4254500"/>
          <p14:tracePt t="234436" x="11258550" y="4254500"/>
          <p14:tracePt t="234453" x="11093450" y="4254500"/>
          <p14:tracePt t="234470" x="10871200" y="4235450"/>
          <p14:tracePt t="234486" x="10598150" y="4203700"/>
          <p14:tracePt t="234503" x="10312400" y="4165600"/>
          <p14:tracePt t="234509" x="10147300" y="4133850"/>
          <p14:tracePt t="234520" x="9918700" y="4108450"/>
          <p14:tracePt t="234537" x="9442450" y="4044950"/>
          <p14:tracePt t="234543" x="9169400" y="3987800"/>
          <p14:tracePt t="234553" x="8947150" y="3975100"/>
          <p14:tracePt t="234570" x="8496300" y="3975100"/>
          <p14:tracePt t="234575" x="8362950" y="3975100"/>
          <p14:tracePt t="234586" x="8140700" y="3975100"/>
          <p14:tracePt t="234603" x="8013700" y="3975100"/>
          <p14:tracePt t="234620" x="7912100" y="3981450"/>
          <p14:tracePt t="234637" x="7842250" y="4000500"/>
          <p14:tracePt t="234653" x="7810500" y="4013200"/>
          <p14:tracePt t="234670" x="7797800" y="4019550"/>
          <p14:tracePt t="234687" x="7791450" y="4025900"/>
          <p14:tracePt t="234765" x="7791450" y="4032250"/>
          <p14:tracePt t="234773" x="7785100" y="4038600"/>
          <p14:tracePt t="234781" x="7772400" y="4044950"/>
          <p14:tracePt t="234789" x="7753350" y="4057650"/>
          <p14:tracePt t="234803" x="7689850" y="4108450"/>
          <p14:tracePt t="234820" x="7607300" y="4197350"/>
          <p14:tracePt t="234837" x="7556500" y="4298950"/>
          <p14:tracePt t="234853" x="7556500" y="4375150"/>
          <p14:tracePt t="234870" x="7562850" y="4438650"/>
          <p14:tracePt t="234886" x="7613650" y="4483100"/>
          <p14:tracePt t="234903" x="7689850" y="4508500"/>
          <p14:tracePt t="234920" x="7785100" y="4508500"/>
          <p14:tracePt t="234937" x="7848600" y="4508500"/>
          <p14:tracePt t="234953" x="7924800" y="4508500"/>
          <p14:tracePt t="234956" x="7956550" y="4508500"/>
          <p14:tracePt t="234971" x="8001000" y="4508500"/>
          <p14:tracePt t="234974" x="8032750" y="4508500"/>
          <p14:tracePt t="234987" x="8096250" y="4508500"/>
          <p14:tracePt t="235003" x="8185150" y="4508500"/>
          <p14:tracePt t="235020" x="8261350" y="4508500"/>
          <p14:tracePt t="235037" x="8350250" y="4508500"/>
          <p14:tracePt t="235055" x="8445500" y="4508500"/>
          <p14:tracePt t="235070" x="8502650" y="4502150"/>
          <p14:tracePt t="235087" x="8540750" y="4489450"/>
          <p14:tracePt t="235104" x="8559800" y="4476750"/>
          <p14:tracePt t="235120" x="8572500" y="4464050"/>
          <p14:tracePt t="235142" x="8572500" y="4457700"/>
          <p14:tracePt t="235154" x="8572500" y="4445000"/>
          <p14:tracePt t="235170" x="8578850" y="4387850"/>
          <p14:tracePt t="235187" x="8629650" y="4286250"/>
          <p14:tracePt t="235204" x="8699500" y="4203700"/>
          <p14:tracePt t="235220" x="8807450" y="4064000"/>
          <p14:tracePt t="235237" x="8953500" y="3924300"/>
          <p14:tracePt t="235254" x="9163050" y="3746500"/>
          <p14:tracePt t="235270" x="9366250" y="3581400"/>
          <p14:tracePt t="235287" x="9550400" y="3422650"/>
          <p14:tracePt t="235304" x="9683750" y="3314700"/>
          <p14:tracePt t="235320" x="9734550" y="3257550"/>
          <p14:tracePt t="235337" x="9740900" y="3244850"/>
          <p14:tracePt t="235340" x="9740900" y="3238500"/>
          <p14:tracePt t="235354" x="9740900" y="3232150"/>
          <p14:tracePt t="235370" x="9740900" y="3225800"/>
          <p14:tracePt t="235372" x="9734550" y="3225800"/>
          <p14:tracePt t="235387" x="9696450" y="3225800"/>
          <p14:tracePt t="235404" x="9645650" y="3257550"/>
          <p14:tracePt t="235420" x="9588500" y="3302000"/>
          <p14:tracePt t="235437" x="9569450" y="3314700"/>
          <p14:tracePt t="235454" x="9525000" y="3333750"/>
          <p14:tracePt t="235470" x="9461500" y="3359150"/>
          <p14:tracePt t="235487" x="9359900" y="3403600"/>
          <p14:tracePt t="235504" x="9226550" y="3460750"/>
          <p14:tracePt t="235522" x="9067800" y="3575050"/>
          <p14:tracePt t="235526" x="8991600" y="3632200"/>
          <p14:tracePt t="235537" x="8896350" y="3714750"/>
          <p14:tracePt t="235554" x="8743950" y="3835400"/>
          <p14:tracePt t="235560" x="8686800" y="3898900"/>
          <p14:tracePt t="235570" x="8610600" y="4013200"/>
          <p14:tracePt t="235587" x="8578850" y="4089400"/>
          <p14:tracePt t="235604" x="8502650" y="4273550"/>
          <p14:tracePt t="235621" x="8496300" y="4337050"/>
          <p14:tracePt t="235637" x="8496300" y="4387850"/>
          <p14:tracePt t="235654" x="8496300" y="4406900"/>
          <p14:tracePt t="235693" x="8496300" y="4413250"/>
          <p14:tracePt t="235716" x="8496300" y="4419600"/>
          <p14:tracePt t="235732" x="8489950" y="4425950"/>
          <p14:tracePt t="235742" x="8489950" y="4432300"/>
          <p14:tracePt t="235757" x="8489950" y="4438650"/>
          <p14:tracePt t="235773" x="8489950" y="4445000"/>
          <p14:tracePt t="235779" x="8489950" y="4457700"/>
          <p14:tracePt t="235787" x="8489950" y="4464050"/>
          <p14:tracePt t="235804" x="8477250" y="4476750"/>
          <p14:tracePt t="235821" x="8470900" y="4495800"/>
          <p14:tracePt t="235837" x="8464550" y="4502150"/>
          <p14:tracePt t="235854" x="8464550" y="4514850"/>
          <p14:tracePt t="235876" x="8451850" y="4521200"/>
          <p14:tracePt t="235900" x="8451850" y="4527550"/>
          <p14:tracePt t="235916" x="8445500" y="4533900"/>
          <p14:tracePt t="235942" x="8426450" y="4533900"/>
          <p14:tracePt t="235949" x="8388350" y="4533900"/>
          <p14:tracePt t="235958" x="8343900" y="4533900"/>
          <p14:tracePt t="235971" x="8204200" y="4533900"/>
          <p14:tracePt t="235988" x="8007350" y="4533900"/>
          <p14:tracePt t="236004" x="7747000" y="4533900"/>
          <p14:tracePt t="236021" x="7512050" y="4540250"/>
          <p14:tracePt t="236038" x="7340600" y="4559300"/>
          <p14:tracePt t="236054" x="7289800" y="4572000"/>
          <p14:tracePt t="236071" x="7283450" y="4572000"/>
          <p14:tracePt t="236093" x="7283450" y="4565650"/>
          <p14:tracePt t="236105" x="7296150" y="4540250"/>
          <p14:tracePt t="236121" x="7435850" y="4419600"/>
          <p14:tracePt t="236138" x="7766050" y="4203700"/>
          <p14:tracePt t="236144" x="8045450" y="4025900"/>
          <p14:tracePt t="236155" x="8743950" y="3625850"/>
          <p14:tracePt t="236171" x="9029700" y="3416300"/>
          <p14:tracePt t="236188" x="9861550" y="2870200"/>
          <p14:tracePt t="236204" x="10325100" y="2540000"/>
          <p14:tracePt t="236221" x="10579100" y="2317750"/>
          <p14:tracePt t="236238" x="10706100" y="2146300"/>
          <p14:tracePt t="236254" x="10750550" y="2057400"/>
          <p14:tracePt t="236271" x="10769600" y="2012950"/>
          <p14:tracePt t="236288" x="10769600" y="2000250"/>
          <p14:tracePt t="236341" x="10763250" y="1993900"/>
          <p14:tracePt t="236349" x="10737850" y="1993900"/>
          <p14:tracePt t="236357" x="10718800" y="1993900"/>
          <p14:tracePt t="236372" x="10598150" y="2025650"/>
          <p14:tracePt t="236388" x="10414000" y="2076450"/>
          <p14:tracePt t="236405" x="10001250" y="2197100"/>
          <p14:tracePt t="236421" x="9188450" y="2432050"/>
          <p14:tracePt t="236438" x="8096250" y="2736850"/>
          <p14:tracePt t="236455" x="6965950" y="3200400"/>
          <p14:tracePt t="236473" x="5867400" y="3746500"/>
          <p14:tracePt t="236477" x="5441950" y="3987800"/>
          <p14:tracePt t="236488" x="5086350" y="4178300"/>
          <p14:tracePt t="236505" x="4800600" y="4432300"/>
          <p14:tracePt t="236510" x="4762500" y="4502150"/>
          <p14:tracePt t="236521" x="4743450" y="4559300"/>
          <p14:tracePt t="236538" x="4743450" y="4635500"/>
          <p14:tracePt t="236542" x="4743450" y="4667250"/>
          <p14:tracePt t="236556" x="4762500" y="4711700"/>
          <p14:tracePt t="236572" x="4794250" y="4718050"/>
          <p14:tracePt t="236573" x="4832350" y="4730750"/>
          <p14:tracePt t="236588" x="4914900" y="4730750"/>
          <p14:tracePt t="236605" x="4959350" y="4730750"/>
          <p14:tracePt t="236621" x="4984750" y="4730750"/>
          <p14:tracePt t="236638" x="4997450" y="4730750"/>
          <p14:tracePt t="236655" x="5010150" y="4730750"/>
          <p14:tracePt t="236671" x="5041900" y="4730750"/>
          <p14:tracePt t="236688" x="5156200" y="4730750"/>
          <p14:tracePt t="236705" x="5327650" y="4730750"/>
          <p14:tracePt t="236710" x="5467350" y="4730750"/>
          <p14:tracePt t="236722" x="5600700" y="4730750"/>
          <p14:tracePt t="236738" x="6057900" y="4730750"/>
          <p14:tracePt t="236742" x="6375400" y="4730750"/>
          <p14:tracePt t="236755" x="6661150" y="4730750"/>
          <p14:tracePt t="236771" x="7296150" y="4711700"/>
          <p14:tracePt t="236788" x="7620000" y="4667250"/>
          <p14:tracePt t="236805" x="7791450" y="4629150"/>
          <p14:tracePt t="236822" x="7899400" y="4622800"/>
          <p14:tracePt t="236838" x="7969250" y="4616450"/>
          <p14:tracePt t="236855" x="8032750" y="4616450"/>
          <p14:tracePt t="236872" x="8128000" y="4616450"/>
          <p14:tracePt t="236888" x="8255000" y="4616450"/>
          <p14:tracePt t="236905" x="8420100" y="4591050"/>
          <p14:tracePt t="236922" x="8623300" y="4552950"/>
          <p14:tracePt t="236926" x="8705850" y="4546600"/>
          <p14:tracePt t="236938" x="8788400" y="4540250"/>
          <p14:tracePt t="236956" x="9036050" y="4502150"/>
          <p14:tracePt t="236972" x="9169400" y="4489450"/>
          <p14:tracePt t="236988" x="9245600" y="4470400"/>
          <p14:tracePt t="237005" x="9264650" y="4464050"/>
          <p14:tracePt t="237022" x="9271000" y="4464050"/>
          <p14:tracePt t="237068" x="9290050" y="4464050"/>
          <p14:tracePt t="237077" x="9296400" y="4464050"/>
          <p14:tracePt t="237085" x="9315450" y="4464050"/>
          <p14:tracePt t="237094" x="9328150" y="4464050"/>
          <p14:tracePt t="237105" x="9353550" y="4464050"/>
          <p14:tracePt t="237122" x="9429750" y="4470400"/>
          <p14:tracePt t="237125" x="9480550" y="4476750"/>
          <p14:tracePt t="237139" x="9525000" y="4476750"/>
          <p14:tracePt t="237155" x="9626600" y="4476750"/>
          <p14:tracePt t="237172" x="9652000" y="4476750"/>
          <p14:tracePt t="237262" x="9639300" y="4483100"/>
          <p14:tracePt t="237270" x="9620250" y="4483100"/>
          <p14:tracePt t="237279" x="9588500" y="4508500"/>
          <p14:tracePt t="237289" x="9575800" y="4508500"/>
          <p14:tracePt t="237306" x="9531350" y="4527550"/>
          <p14:tracePt t="237311" x="9531350" y="4533900"/>
          <p14:tracePt t="237322" x="9512300" y="4540250"/>
          <p14:tracePt t="237339" x="9505950" y="4546600"/>
          <p14:tracePt t="237357" x="9480550" y="4552950"/>
          <p14:tracePt t="237373" x="9455150" y="4559300"/>
          <p14:tracePt t="237389" x="9391650" y="4559300"/>
          <p14:tracePt t="237406" x="9264650" y="4559300"/>
          <p14:tracePt t="237422" x="9099550" y="4559300"/>
          <p14:tracePt t="237439" x="8959850" y="4559300"/>
          <p14:tracePt t="237455" x="8870950" y="4572000"/>
          <p14:tracePt t="237472" x="8839200" y="4572000"/>
          <p14:tracePt t="237542" x="8826500" y="4572000"/>
          <p14:tracePt t="237559" x="8820150" y="4572000"/>
          <p14:tracePt t="237567" x="8807450" y="4572000"/>
          <p14:tracePt t="237575" x="8801100" y="4572000"/>
          <p14:tracePt t="237589" x="8769350" y="4572000"/>
          <p14:tracePt t="237605" x="8743950" y="4572000"/>
          <p14:tracePt t="237622" x="8724900" y="4572000"/>
          <p14:tracePt t="237663" x="8718550" y="4572000"/>
          <p14:tracePt t="237957" x="8693150" y="4572000"/>
          <p14:tracePt t="237966" x="8674100" y="4572000"/>
          <p14:tracePt t="237973" x="8655050" y="4578350"/>
          <p14:tracePt t="237982" x="8648700" y="4584700"/>
          <p14:tracePt t="237996" x="8642350" y="4591050"/>
          <p14:tracePt t="238238" x="8655050" y="4591050"/>
          <p14:tracePt t="238246" x="8680450" y="4591050"/>
          <p14:tracePt t="238293" x="8693150" y="4578350"/>
          <p14:tracePt t="238301" x="8699500" y="4572000"/>
          <p14:tracePt t="238313" x="8699500" y="4552950"/>
          <p14:tracePt t="238329" x="8724900" y="4502150"/>
          <p14:tracePt t="238346" x="8756650" y="4457700"/>
          <p14:tracePt t="238352" x="8763000" y="4445000"/>
          <p14:tracePt t="238363" x="8788400" y="4413250"/>
          <p14:tracePt t="238383" x="8870950" y="4267200"/>
          <p14:tracePt t="238396" x="8890000" y="4222750"/>
          <p14:tracePt t="238413" x="8991600" y="4038600"/>
          <p14:tracePt t="238430" x="9048750" y="3924300"/>
          <p14:tracePt t="238446" x="9124950" y="3810000"/>
          <p14:tracePt t="238463" x="9163050" y="3708400"/>
          <p14:tracePt t="238479" x="9188450" y="3606800"/>
          <p14:tracePt t="238496" x="9188450" y="3562350"/>
          <p14:tracePt t="238513" x="9156700" y="3486150"/>
          <p14:tracePt t="238529" x="9048750" y="3390900"/>
          <p14:tracePt t="238546" x="8851900" y="3270250"/>
          <p14:tracePt t="238554" x="8763000" y="3219450"/>
          <p14:tracePt t="238563" x="8686800" y="3175000"/>
          <p14:tracePt t="238580" x="8591550" y="3092450"/>
          <p14:tracePt t="238596" x="8585200" y="3028950"/>
          <p14:tracePt t="238613" x="8585200" y="2959100"/>
          <p14:tracePt t="238630" x="8604250" y="2908300"/>
          <p14:tracePt t="238646" x="8636000" y="2870200"/>
          <p14:tracePt t="238663" x="8661400" y="2857500"/>
          <p14:tracePt t="238680" x="8680450" y="2851150"/>
          <p14:tracePt t="238696" x="8705850" y="2851150"/>
          <p14:tracePt t="238713" x="8763000" y="2863850"/>
          <p14:tracePt t="238730" x="8870950" y="2876550"/>
          <p14:tracePt t="238746" x="9023350" y="2876550"/>
          <p14:tracePt t="238763" x="9201150" y="2876550"/>
          <p14:tracePt t="238767" x="9315450" y="2876550"/>
          <p14:tracePt t="238781" x="9537700" y="2876550"/>
          <p14:tracePt t="238797" x="9721850" y="2876550"/>
          <p14:tracePt t="238813" x="9874250" y="2870200"/>
          <p14:tracePt t="238830" x="9925050" y="2844800"/>
          <p14:tracePt t="238847" x="9931400" y="2844800"/>
          <p14:tracePt t="238902" x="9937750" y="2844800"/>
          <p14:tracePt t="238910" x="9944100" y="2844800"/>
          <p14:tracePt t="238918" x="9956800" y="2851150"/>
          <p14:tracePt t="238930" x="9975850" y="2857500"/>
          <p14:tracePt t="238946" x="10020300" y="2863850"/>
          <p14:tracePt t="238951" x="10064750" y="2863850"/>
          <p14:tracePt t="238963" x="10102850" y="2863850"/>
          <p14:tracePt t="238981" x="10223500" y="2863850"/>
          <p14:tracePt t="238986" x="10299700" y="2863850"/>
          <p14:tracePt t="238997" x="10394950" y="2870200"/>
          <p14:tracePt t="239013" x="10718800" y="2870200"/>
          <p14:tracePt t="239030" x="10896600" y="2870200"/>
          <p14:tracePt t="239047" x="11023600" y="2870200"/>
          <p14:tracePt t="239063" x="11099800" y="2870200"/>
          <p14:tracePt t="239080" x="11137900" y="2844800"/>
          <p14:tracePt t="239097" x="11150600" y="2838450"/>
          <p14:tracePt t="239126" x="11150600" y="2832100"/>
          <p14:tracePt t="239152" x="11150600" y="2825750"/>
          <p14:tracePt t="239157" x="11144250" y="2825750"/>
          <p14:tracePt t="239173" x="11137900" y="2825750"/>
          <p14:tracePt t="239184" x="11131550" y="2825750"/>
          <p14:tracePt t="239197" x="11125200" y="2825750"/>
          <p14:tracePt t="239213" x="11106150" y="2825750"/>
          <p14:tracePt t="239230" x="11080750" y="2825750"/>
          <p14:tracePt t="239247" x="11023600" y="2832100"/>
          <p14:tracePt t="239264" x="10928350" y="2844800"/>
          <p14:tracePt t="239280" x="10795000" y="2870200"/>
          <p14:tracePt t="239297" x="10674350" y="2882900"/>
          <p14:tracePt t="239313" x="10566400" y="2914650"/>
          <p14:tracePt t="239330" x="10464800" y="2927350"/>
          <p14:tracePt t="239337" x="10407650" y="2946400"/>
          <p14:tracePt t="239347" x="10375900" y="2946400"/>
          <p14:tracePt t="239363" x="10312400" y="2952750"/>
          <p14:tracePt t="239368" x="10274300" y="2959100"/>
          <p14:tracePt t="239381" x="10248900" y="2959100"/>
          <p14:tracePt t="239397" x="10229850" y="2965450"/>
          <p14:tracePt t="239414" x="10210800" y="2965450"/>
          <p14:tracePt t="239445" x="10204450" y="2965450"/>
          <p14:tracePt t="239470" x="10198100" y="2965450"/>
          <p14:tracePt t="239478" x="10191750" y="2965450"/>
          <p14:tracePt t="239486" x="10179050" y="2965450"/>
          <p14:tracePt t="239497" x="10172700" y="2965450"/>
          <p14:tracePt t="239514" x="10153650" y="2965450"/>
          <p14:tracePt t="239530" x="10128250" y="2952750"/>
          <p14:tracePt t="239547" x="10121900" y="2946400"/>
          <p14:tracePt t="239553" x="10109200" y="2940050"/>
          <p14:tracePt t="239566" x="10102850" y="2933700"/>
          <p14:tracePt t="239567" x="10096500" y="2927350"/>
          <p14:tracePt t="239580" x="10083800" y="2914650"/>
          <p14:tracePt t="239597" x="10045700" y="2889250"/>
          <p14:tracePt t="239614" x="10007600" y="2876550"/>
          <p14:tracePt t="239631" x="9994900" y="2870200"/>
          <p14:tracePt t="239647" x="9975850" y="2870200"/>
          <p14:tracePt t="239703" x="9969500" y="2870200"/>
          <p14:tracePt t="239711" x="9963150" y="2870200"/>
          <p14:tracePt t="239727" x="9956800" y="2870200"/>
          <p14:tracePt t="239766" x="9950450" y="2870200"/>
          <p14:tracePt t="239791" x="9944100" y="2870200"/>
          <p14:tracePt t="239814" x="9931400" y="2870200"/>
          <p14:tracePt t="239830" x="9918700" y="2870200"/>
          <p14:tracePt t="239861" x="9906000" y="2870200"/>
          <p14:tracePt t="239871" x="9899650" y="2870200"/>
          <p14:tracePt t="239886" x="9874250" y="2870200"/>
          <p14:tracePt t="239893" x="9867900" y="2870200"/>
          <p14:tracePt t="239902" x="9848850" y="2870200"/>
          <p14:tracePt t="239914" x="9817100" y="2870200"/>
          <p14:tracePt t="239931" x="9779000" y="2870200"/>
          <p14:tracePt t="239947" x="9728200" y="2870200"/>
          <p14:tracePt t="239952" x="9721850" y="2870200"/>
          <p14:tracePt t="239964" x="9709150" y="2870200"/>
          <p14:tracePt t="239981" x="9702800" y="2870200"/>
          <p14:tracePt t="240071" x="9715500" y="2870200"/>
          <p14:tracePt t="240090" x="9721850" y="2870200"/>
          <p14:tracePt t="240142" x="9728200" y="2870200"/>
          <p14:tracePt t="240158" x="9728200" y="2876550"/>
          <p14:tracePt t="240173" x="9728200" y="2889250"/>
          <p14:tracePt t="240198" x="9728200" y="2901950"/>
          <p14:tracePt t="240214" x="9721850" y="2908300"/>
          <p14:tracePt t="240447" x="9709150" y="2908300"/>
          <p14:tracePt t="240455" x="9696450" y="2908300"/>
          <p14:tracePt t="240471" x="9677400" y="2908300"/>
          <p14:tracePt t="240487" x="9671050" y="2908300"/>
          <p14:tracePt t="240622" x="9677400" y="2908300"/>
          <p14:tracePt t="240631" x="9702800" y="2908300"/>
          <p14:tracePt t="240639" x="9728200" y="2908300"/>
          <p14:tracePt t="240655" x="9766300" y="2908300"/>
          <p14:tracePt t="240672" x="9817100" y="2908300"/>
          <p14:tracePt t="240688" x="9848850" y="2908300"/>
          <p14:tracePt t="240705" x="9874250" y="2908300"/>
          <p14:tracePt t="240722" x="9906000" y="2914650"/>
          <p14:tracePt t="240738" x="9937750" y="2921000"/>
          <p14:tracePt t="240755" x="9994900" y="2927350"/>
          <p14:tracePt t="240761" x="10020300" y="2927350"/>
          <p14:tracePt t="240772" x="10052050" y="2933700"/>
          <p14:tracePt t="240790" x="10128250" y="2933700"/>
          <p14:tracePt t="240792" x="10160000" y="2933700"/>
          <p14:tracePt t="240805" x="10204450" y="2933700"/>
          <p14:tracePt t="240822" x="10344150" y="2946400"/>
          <p14:tracePt t="240839" x="10452100" y="2959100"/>
          <p14:tracePt t="240855" x="10553700" y="2965450"/>
          <p14:tracePt t="240872" x="10617200" y="2965450"/>
          <p14:tracePt t="240889" x="10655300" y="2965450"/>
          <p14:tracePt t="240905" x="10674350" y="2965450"/>
          <p14:tracePt t="244193" x="10668000" y="2965450"/>
          <p14:tracePt t="244201" x="10661650" y="2965450"/>
          <p14:tracePt t="244208" x="10648950" y="2984500"/>
          <p14:tracePt t="244217" x="10629900" y="2997200"/>
          <p14:tracePt t="244234" x="10566400" y="3035300"/>
          <p14:tracePt t="244251" x="10471150" y="3098800"/>
          <p14:tracePt t="244267" x="10388600" y="3162300"/>
          <p14:tracePt t="244284" x="10318750" y="3219450"/>
          <p14:tracePt t="244300" x="10261600" y="3263900"/>
          <p14:tracePt t="244317" x="10217150" y="3314700"/>
          <p14:tracePt t="244322" x="10185400" y="3340100"/>
          <p14:tracePt t="244334" x="10166350" y="3365500"/>
          <p14:tracePt t="244351" x="10052050" y="3486150"/>
          <p14:tracePt t="244367" x="9963150" y="3549650"/>
          <p14:tracePt t="244384" x="9925050" y="3587750"/>
          <p14:tracePt t="244401" x="9893300" y="3638550"/>
          <p14:tracePt t="244418" x="9867900" y="3670300"/>
          <p14:tracePt t="244434" x="9842500" y="3702050"/>
          <p14:tracePt t="244451" x="9810750" y="3740150"/>
          <p14:tracePt t="244467" x="9772650" y="3797300"/>
          <p14:tracePt t="244484" x="9734550" y="3841750"/>
          <p14:tracePt t="244501" x="9683750" y="3905250"/>
          <p14:tracePt t="244518" x="9626600" y="3962400"/>
          <p14:tracePt t="244523" x="9594850" y="3994150"/>
          <p14:tracePt t="244534" x="9556750" y="4025900"/>
          <p14:tracePt t="244551" x="9493250" y="4076700"/>
          <p14:tracePt t="244567" x="9461500" y="4095750"/>
          <p14:tracePt t="244584" x="9442450" y="4121150"/>
          <p14:tracePt t="244601" x="9410700" y="4146550"/>
          <p14:tracePt t="244618" x="9404350" y="4152900"/>
          <p14:tracePt t="244634" x="9391650" y="4159250"/>
          <p14:tracePt t="244651" x="9391650" y="4165600"/>
          <p14:tracePt t="244668" x="9385300" y="4171950"/>
          <p14:tracePt t="244713" x="9372600" y="4178300"/>
          <p14:tracePt t="244759" x="9366250" y="4184650"/>
          <p14:tracePt t="244775" x="9359900" y="4184650"/>
          <p14:tracePt t="244784" x="9359900" y="4191000"/>
          <p14:tracePt t="244801" x="9347200" y="4197350"/>
          <p14:tracePt t="244809" x="9340850" y="4197350"/>
          <p14:tracePt t="244818" x="9334500" y="4203700"/>
          <p14:tracePt t="244841" x="9321800" y="4203700"/>
          <p14:tracePt t="244858" x="9315450" y="4210050"/>
          <p14:tracePt t="244905" x="9309100" y="4210050"/>
          <p14:tracePt t="244913" x="9296400" y="4216400"/>
          <p14:tracePt t="244928" x="9290050" y="4216400"/>
          <p14:tracePt t="244944" x="9283700" y="4216400"/>
          <p14:tracePt t="244952" x="9277350" y="4222750"/>
          <p14:tracePt t="244968" x="9277350" y="4229100"/>
          <p14:tracePt t="245016" x="9271000" y="4235450"/>
          <p14:tracePt t="245040" x="9264650" y="4235450"/>
          <p14:tracePt t="245057" x="9264650" y="4248150"/>
          <p14:tracePt t="245064" x="9264650" y="4254500"/>
          <p14:tracePt t="245090" x="9264650" y="4260850"/>
          <p14:tracePt t="245096" x="9264650" y="4267200"/>
          <p14:tracePt t="245105" x="9264650" y="4273550"/>
          <p14:tracePt t="245118" x="9264650" y="4279900"/>
          <p14:tracePt t="245135" x="9264650" y="4324350"/>
          <p14:tracePt t="245152" x="9271000" y="4349750"/>
          <p14:tracePt t="245168" x="9290050" y="4400550"/>
          <p14:tracePt t="245185" x="9302750" y="4425950"/>
          <p14:tracePt t="245442" x="9302750" y="4438650"/>
          <p14:tracePt t="245449" x="9309100" y="4438650"/>
          <p14:tracePt t="245458" x="9309100" y="4445000"/>
          <p14:tracePt t="245467" x="9309100" y="4457700"/>
          <p14:tracePt t="245483" x="9328150" y="4483100"/>
          <p14:tracePt t="245500" x="9353550" y="4521200"/>
          <p14:tracePt t="245517" x="9366250" y="4546600"/>
          <p14:tracePt t="245533" x="9385300" y="4572000"/>
          <p14:tracePt t="245539" x="9391650" y="4584700"/>
          <p14:tracePt t="245618" x="9398000" y="4584700"/>
          <p14:tracePt t="245882" x="9404350" y="4584700"/>
          <p14:tracePt t="245904" x="9417050" y="4584700"/>
          <p14:tracePt t="245920" x="9423400" y="4565650"/>
          <p14:tracePt t="245929" x="9423400" y="4559300"/>
          <p14:tracePt t="245936" x="9429750" y="4533900"/>
          <p14:tracePt t="245946" x="9429750" y="4521200"/>
          <p14:tracePt t="245957" x="9429750" y="4495800"/>
          <p14:tracePt t="245974" x="9429750" y="4457700"/>
          <p14:tracePt t="245990" x="9429750" y="4387850"/>
          <p14:tracePt t="245995" x="9429750" y="4343400"/>
          <p14:tracePt t="246008" x="9429750" y="4222750"/>
          <p14:tracePt t="246024" x="9410700" y="4051300"/>
          <p14:tracePt t="246041" x="9410700" y="3873500"/>
          <p14:tracePt t="246057" x="9410700" y="3708400"/>
          <p14:tracePt t="246074" x="9410700" y="3549650"/>
          <p14:tracePt t="246090" x="9461500" y="3384550"/>
          <p14:tracePt t="246107" x="9525000" y="3238500"/>
          <p14:tracePt t="246124" x="9588500" y="3098800"/>
          <p14:tracePt t="246141" x="9671050" y="2940050"/>
          <p14:tracePt t="246157" x="9759950" y="2800350"/>
          <p14:tracePt t="246174" x="9836150" y="2679700"/>
          <p14:tracePt t="246179" x="9867900" y="2609850"/>
          <p14:tracePt t="246191" x="9899650" y="2571750"/>
          <p14:tracePt t="246212" x="10001250" y="2425700"/>
          <p14:tracePt t="246219" x="10045700" y="2368550"/>
          <p14:tracePt t="246224" x="10077450" y="2311400"/>
          <p14:tracePt t="246240" x="10128250" y="2228850"/>
          <p14:tracePt t="246257" x="10172700" y="2171700"/>
          <p14:tracePt t="246274" x="10210800" y="2133600"/>
          <p14:tracePt t="246290" x="10242550" y="2108200"/>
          <p14:tracePt t="246307" x="10299700" y="2082800"/>
          <p14:tracePt t="246324" x="10337800" y="2063750"/>
          <p14:tracePt t="246340" x="10401300" y="2038350"/>
          <p14:tracePt t="246357" x="10439400" y="2019300"/>
          <p14:tracePt t="246374" x="10477500" y="2000250"/>
          <p14:tracePt t="246378" x="10496550" y="1987550"/>
          <p14:tracePt t="246391" x="10509250" y="1981200"/>
          <p14:tracePt t="246408" x="10521950" y="1974850"/>
          <p14:tracePt t="246424" x="10572750" y="1943100"/>
          <p14:tracePt t="246441" x="10604500" y="1924050"/>
          <p14:tracePt t="246467" x="10617200" y="1924050"/>
          <p14:tracePt t="246474" x="10623550" y="1924050"/>
          <p14:tracePt t="246491" x="10661650" y="1930400"/>
          <p14:tracePt t="246508" x="10712450" y="1974850"/>
          <p14:tracePt t="246524" x="10750550" y="2006600"/>
          <p14:tracePt t="246541" x="10788650" y="2038350"/>
          <p14:tracePt t="246546" x="10795000" y="2051050"/>
          <p14:tracePt t="246557" x="10795000" y="2057400"/>
          <p14:tracePt t="246574" x="10814050" y="2063750"/>
          <p14:tracePt t="246591" x="10820400" y="2076450"/>
          <p14:tracePt t="246612" x="10820400" y="2082800"/>
          <p14:tracePt t="246624" x="10820400" y="2101850"/>
          <p14:tracePt t="246641" x="10820400" y="2127250"/>
          <p14:tracePt t="246657" x="10820400" y="2146300"/>
          <p14:tracePt t="246674" x="10820400" y="2171700"/>
          <p14:tracePt t="246691" x="10820400" y="2184400"/>
          <p14:tracePt t="246707" x="10820400" y="2197100"/>
          <p14:tracePt t="246724" x="10820400" y="2203450"/>
          <p14:tracePt t="246741" x="10820400" y="2209800"/>
          <p14:tracePt t="246809" x="10820400" y="2216150"/>
          <p14:tracePt t="246833" x="10820400" y="2235200"/>
          <p14:tracePt t="246840" x="10814050" y="2241550"/>
          <p14:tracePt t="246848" x="10801350" y="2247900"/>
          <p14:tracePt t="246858" x="10795000" y="2260600"/>
          <p14:tracePt t="246874" x="10775950" y="2292350"/>
          <p14:tracePt t="246891" x="10769600" y="2317750"/>
          <p14:tracePt t="246908" x="10763250" y="2336800"/>
          <p14:tracePt t="246924" x="10756900" y="2343150"/>
          <p14:tracePt t="246946" x="10750550" y="2349500"/>
          <p14:tracePt t="246969" x="10744200" y="2349500"/>
          <p14:tracePt t="246979" x="10731500" y="2349500"/>
          <p14:tracePt t="246991" x="10718800" y="2349500"/>
          <p14:tracePt t="247008" x="10674350" y="2349500"/>
          <p14:tracePt t="247011" x="10648950" y="2349500"/>
          <p14:tracePt t="247024" x="10585450" y="2349500"/>
          <p14:tracePt t="247041" x="10502900" y="2324100"/>
          <p14:tracePt t="247058" x="10426700" y="2311400"/>
          <p14:tracePt t="247075" x="10375900" y="2292350"/>
          <p14:tracePt t="247091" x="10350500" y="2279650"/>
          <p14:tracePt t="247108" x="10337800" y="2273300"/>
          <p14:tracePt t="247125" x="10325100" y="2266950"/>
          <p14:tracePt t="247141" x="10325100" y="2260600"/>
          <p14:tracePt t="247158" x="10318750" y="2254250"/>
          <p14:tracePt t="247175" x="10306050" y="2241550"/>
          <p14:tracePt t="247179" x="10293350" y="2228850"/>
          <p14:tracePt t="247191" x="10287000" y="2222500"/>
          <p14:tracePt t="247210" x="10267950" y="2190750"/>
          <p14:tracePt t="247225" x="10248900" y="2165350"/>
          <p14:tracePt t="247241" x="10236200" y="2152650"/>
          <p14:tracePt t="247258" x="10229850" y="2139950"/>
          <p14:tracePt t="247275" x="10229850" y="2120900"/>
          <p14:tracePt t="247291" x="10229850" y="2114550"/>
          <p14:tracePt t="247308" x="10229850" y="2101850"/>
          <p14:tracePt t="247325" x="10236200" y="2095500"/>
          <p14:tracePt t="247341" x="10248900" y="2082800"/>
          <p14:tracePt t="247358" x="10267950" y="2070100"/>
          <p14:tracePt t="247375" x="10287000" y="2057400"/>
          <p14:tracePt t="247380" x="10293350" y="2051050"/>
          <p14:tracePt t="247391" x="10312400" y="2038350"/>
          <p14:tracePt t="247408" x="10369550" y="2006600"/>
          <p14:tracePt t="247425" x="10394950" y="1993900"/>
          <p14:tracePt t="247442" x="10426700" y="1981200"/>
          <p14:tracePt t="247458" x="10452100" y="1968500"/>
          <p14:tracePt t="247476" x="10483850" y="1949450"/>
          <p14:tracePt t="247491" x="10515600" y="1936750"/>
          <p14:tracePt t="247508" x="10547350" y="1930400"/>
          <p14:tracePt t="247525" x="10591800" y="1924050"/>
          <p14:tracePt t="247541" x="10636250" y="1911350"/>
          <p14:tracePt t="247558" x="10680700" y="1898650"/>
          <p14:tracePt t="247563" x="10693400" y="1898650"/>
          <p14:tracePt t="247575" x="10718800" y="1898650"/>
          <p14:tracePt t="247594" x="10763250" y="1892300"/>
          <p14:tracePt t="247609" x="10788650" y="1885950"/>
          <p14:tracePt t="247625" x="10814050" y="1885950"/>
          <p14:tracePt t="247642" x="10839450" y="1879600"/>
          <p14:tracePt t="247659" x="10858500" y="1879600"/>
          <p14:tracePt t="247675" x="10864850" y="1879600"/>
          <p14:tracePt t="247691" x="10877550" y="1879600"/>
          <p14:tracePt t="247709" x="10883900" y="1879600"/>
          <p14:tracePt t="247725" x="10890250" y="1879600"/>
          <p14:tracePt t="247742" x="10902950" y="1892300"/>
          <p14:tracePt t="247747" x="10909300" y="1898650"/>
          <p14:tracePt t="247759" x="10922000" y="1905000"/>
          <p14:tracePt t="247776" x="10934700" y="1924050"/>
          <p14:tracePt t="247782" x="10941050" y="1930400"/>
          <p14:tracePt t="247792" x="10947400" y="1936750"/>
          <p14:tracePt t="247809" x="10947400" y="1949450"/>
          <p14:tracePt t="247826" x="10953750" y="1968500"/>
          <p14:tracePt t="247842" x="10953750" y="1981200"/>
          <p14:tracePt t="247859" x="10953750" y="1993900"/>
          <p14:tracePt t="247876" x="10953750" y="2012950"/>
          <p14:tracePt t="247892" x="10953750" y="2038350"/>
          <p14:tracePt t="247909" x="10953750" y="2057400"/>
          <p14:tracePt t="247926" x="10953750" y="2082800"/>
          <p14:tracePt t="247942" x="10947400" y="2108200"/>
          <p14:tracePt t="247959" x="10947400" y="2120900"/>
          <p14:tracePt t="247964" x="10947400" y="2127250"/>
          <p14:tracePt t="247975" x="10947400" y="2133600"/>
          <p14:tracePt t="247992" x="10934700" y="2146300"/>
          <p14:tracePt t="248025" x="10928350" y="2159000"/>
          <p14:tracePt t="248033" x="10922000" y="2159000"/>
          <p14:tracePt t="248042" x="10915650" y="2165350"/>
          <p14:tracePt t="248059" x="10877550" y="2184400"/>
          <p14:tracePt t="248076" x="10833100" y="2203450"/>
          <p14:tracePt t="248092" x="10775950" y="2228850"/>
          <p14:tracePt t="248109" x="10737850" y="2241550"/>
          <p14:tracePt t="248125" x="10712450" y="2260600"/>
          <p14:tracePt t="248142" x="10706100" y="2260600"/>
          <p14:tracePt t="248500" x="10712450" y="2260600"/>
          <p14:tracePt t="248507" x="10718800" y="2260600"/>
          <p14:tracePt t="248515" x="10744200" y="2254250"/>
          <p14:tracePt t="248524" x="10763250" y="2254250"/>
          <p14:tracePt t="248541" x="10826750" y="2247900"/>
          <p14:tracePt t="248557" x="10915650" y="2228850"/>
          <p14:tracePt t="248574" x="10998200" y="2216150"/>
          <p14:tracePt t="248591" x="11055350" y="2190750"/>
          <p14:tracePt t="248607" x="11093450" y="2178050"/>
          <p14:tracePt t="248624" x="11112500" y="2178050"/>
          <p14:tracePt t="248787" x="11112500" y="2171700"/>
          <p14:tracePt t="248809" x="11106150" y="2171700"/>
          <p14:tracePt t="248827" x="11099800" y="2171700"/>
          <p14:tracePt t="249075" x="11099800" y="2159000"/>
          <p14:tracePt t="249083" x="11106150" y="2159000"/>
          <p14:tracePt t="249092" x="11125200" y="2152650"/>
          <p14:tracePt t="249108" x="11156950" y="2133600"/>
          <p14:tracePt t="249125" x="11182350" y="2133600"/>
          <p14:tracePt t="249141" x="11188700" y="2127250"/>
          <p14:tracePt t="249388" x="11188700" y="2133600"/>
          <p14:tracePt t="249396" x="11201400" y="2139950"/>
          <p14:tracePt t="249404" x="11245850" y="2152650"/>
          <p14:tracePt t="249413" x="11277600" y="2171700"/>
          <p14:tracePt t="249430" x="11379200" y="2190750"/>
          <p14:tracePt t="249446" x="11423650" y="2209800"/>
          <p14:tracePt t="249455" x="11442700" y="2216150"/>
          <p14:tracePt t="249499" x="11410950" y="2216150"/>
          <p14:tracePt t="249508" x="11353800" y="2203450"/>
          <p14:tracePt t="249517" x="11290300" y="2197100"/>
          <p14:tracePt t="249530" x="11220450" y="2178050"/>
          <p14:tracePt t="249532" x="11182350" y="2178050"/>
          <p14:tracePt t="249546" x="11131550" y="2165350"/>
          <p14:tracePt t="249563" x="11125200" y="2165350"/>
          <p14:tracePt t="249642" x="11137900" y="2165350"/>
          <p14:tracePt t="249651" x="11144250" y="2171700"/>
          <p14:tracePt t="249668" x="11150600" y="2171700"/>
          <p14:tracePt t="249731" x="11131550" y="2171700"/>
          <p14:tracePt t="249739" x="11106150" y="2171700"/>
          <p14:tracePt t="249748" x="11087100" y="2184400"/>
          <p14:tracePt t="249763" x="11074400" y="2190750"/>
          <p14:tracePt t="249836" x="11080750" y="2190750"/>
          <p14:tracePt t="249843" x="11099800" y="2190750"/>
          <p14:tracePt t="249852" x="11112500" y="2190750"/>
          <p14:tracePt t="249934" x="11106150" y="2190750"/>
          <p14:tracePt t="249939" x="11074400" y="2190750"/>
          <p14:tracePt t="249947" x="11042650" y="2184400"/>
          <p14:tracePt t="249963" x="10979150" y="2171700"/>
          <p14:tracePt t="250004" x="10972800" y="2165350"/>
          <p14:tracePt t="250028" x="10979150" y="2159000"/>
          <p14:tracePt t="250036" x="11010900" y="2159000"/>
          <p14:tracePt t="250047" x="11080750" y="2171700"/>
          <p14:tracePt t="250063" x="11176000" y="2197100"/>
          <p14:tracePt t="250080" x="11277600" y="2203450"/>
          <p14:tracePt t="250085" x="11309350" y="2209800"/>
          <p14:tracePt t="250097" x="11334750" y="2209800"/>
          <p14:tracePt t="250113" x="11341100" y="2209800"/>
          <p14:tracePt t="250138" x="11334750" y="2209800"/>
          <p14:tracePt t="250146" x="11303000" y="2209800"/>
          <p14:tracePt t="250163" x="11207750" y="2209800"/>
          <p14:tracePt t="250180" x="11137900" y="2203450"/>
          <p14:tracePt t="250196" x="11118850" y="2203450"/>
          <p14:tracePt t="250213" x="11112500" y="2203450"/>
          <p14:tracePt t="250378" x="11118850" y="2203450"/>
          <p14:tracePt t="250587" x="11125200" y="2203450"/>
          <p14:tracePt t="250595" x="11150600" y="2209800"/>
          <p14:tracePt t="250602" x="11195050" y="2222500"/>
          <p14:tracePt t="250612" x="11252200" y="2241550"/>
          <p14:tracePt t="250629" x="11366500" y="2247900"/>
          <p14:tracePt t="250645" x="11449050" y="2266950"/>
          <p14:tracePt t="250662" x="11461750" y="2266950"/>
          <p14:tracePt t="250690" x="11436350" y="2266950"/>
          <p14:tracePt t="250700" x="11391900" y="2266950"/>
          <p14:tracePt t="250712" x="11322050" y="2266950"/>
          <p14:tracePt t="250729" x="11188700" y="2260600"/>
          <p14:tracePt t="250733" x="11137900" y="2260600"/>
          <p14:tracePt t="250746" x="11118850" y="2260600"/>
          <p14:tracePt t="250762" x="11112500" y="2260600"/>
          <p14:tracePt t="250779" x="11106150" y="2254250"/>
          <p14:tracePt t="250803" x="11118850" y="2254250"/>
          <p14:tracePt t="250813" x="11131550" y="2254250"/>
          <p14:tracePt t="250829" x="11156950" y="2254250"/>
          <p14:tracePt t="250846" x="11163300" y="2254250"/>
          <p14:tracePt t="250884" x="11169650" y="2254250"/>
          <p14:tracePt t="251099" x="11163300" y="2254250"/>
          <p14:tracePt t="251106" x="11156950" y="2254250"/>
          <p14:tracePt t="251116" x="11137900" y="2254250"/>
          <p14:tracePt t="251129" x="11125200" y="2254250"/>
          <p14:tracePt t="251146" x="11080750" y="2247900"/>
          <p14:tracePt t="251163" x="11074400" y="2247900"/>
          <p14:tracePt t="251211" x="11074400" y="2241550"/>
          <p14:tracePt t="251219" x="11080750" y="2241550"/>
          <p14:tracePt t="251229" x="11112500" y="2241550"/>
          <p14:tracePt t="251247" x="11169650" y="2241550"/>
          <p14:tracePt t="251263" x="11195050" y="2241550"/>
          <p14:tracePt t="251279" x="11214100" y="2241550"/>
          <p14:tracePt t="251338" x="11201400" y="2235200"/>
          <p14:tracePt t="251346" x="11182350" y="2228850"/>
          <p14:tracePt t="251354" x="11156950" y="2222500"/>
          <p14:tracePt t="251363" x="11131550" y="2222500"/>
          <p14:tracePt t="251379" x="11112500" y="2222500"/>
          <p14:tracePt t="251451" x="11137900" y="2222500"/>
          <p14:tracePt t="251459" x="11156950" y="2222500"/>
          <p14:tracePt t="251468" x="11182350" y="2222500"/>
          <p14:tracePt t="251480" x="11214100" y="2222500"/>
          <p14:tracePt t="251496" x="11245850" y="2222500"/>
          <p14:tracePt t="251500" x="11258550" y="2222500"/>
          <p14:tracePt t="251548" x="11245850" y="2222500"/>
          <p14:tracePt t="251557" x="11220450" y="2222500"/>
          <p14:tracePt t="251565" x="11182350" y="2222500"/>
          <p14:tracePt t="251580" x="11125200" y="2222500"/>
          <p14:tracePt t="251596" x="11118850" y="2222500"/>
          <p14:tracePt t="251620" x="11112500" y="2222500"/>
          <p14:tracePt t="251643" x="11131550" y="2222500"/>
          <p14:tracePt t="251652" x="11150600" y="2209800"/>
          <p14:tracePt t="251663" x="11182350" y="2209800"/>
          <p14:tracePt t="251683" x="11226800" y="2209800"/>
          <p14:tracePt t="251686" x="11239500" y="2209800"/>
          <p14:tracePt t="251696" x="11252200" y="2209800"/>
          <p14:tracePt t="252052" x="11252200" y="2216150"/>
          <p14:tracePt t="252060" x="11245850" y="2216150"/>
          <p14:tracePt t="252076" x="11239500" y="2216150"/>
          <p14:tracePt t="252846" x="11233150" y="2222500"/>
          <p14:tracePt t="254077" x="11233150" y="2228850"/>
          <p14:tracePt t="254085" x="11226800" y="2228850"/>
          <p14:tracePt t="254101" x="11220450" y="2228850"/>
          <p14:tracePt t="254125" x="11207750" y="2228850"/>
          <p14:tracePt t="254156" x="11201400" y="2228850"/>
          <p14:tracePt t="254180" x="11195050" y="2228850"/>
          <p14:tracePt t="254188" x="11182350" y="2228850"/>
          <p14:tracePt t="254308" x="11176000" y="2228850"/>
          <p14:tracePt t="254542" x="11169650" y="2228850"/>
          <p14:tracePt t="254566" x="11163300" y="2228850"/>
          <p14:tracePt t="254652" x="11156950" y="2222500"/>
          <p14:tracePt t="254726" x="11150600" y="2222500"/>
          <p14:tracePt t="254733" x="11125200" y="2222500"/>
          <p14:tracePt t="254742" x="11093450" y="2222500"/>
          <p14:tracePt t="254750" x="11049000" y="2222500"/>
          <p14:tracePt t="254766" x="10934700" y="2222500"/>
          <p14:tracePt t="254783" x="10814050" y="2216150"/>
          <p14:tracePt t="254800" x="10718800" y="2216150"/>
          <p14:tracePt t="254816" x="10687050" y="2216150"/>
          <p14:tracePt t="254861" x="10687050" y="2209800"/>
          <p14:tracePt t="254870" x="10712450" y="2209800"/>
          <p14:tracePt t="254876" x="10750550" y="2209800"/>
          <p14:tracePt t="254884" x="10782300" y="2209800"/>
          <p14:tracePt t="254900" x="10852150" y="2209800"/>
          <p14:tracePt t="254917" x="10883900" y="2209800"/>
          <p14:tracePt t="254933" x="10896600" y="2209800"/>
          <p14:tracePt t="254950" x="10909300" y="2203450"/>
          <p14:tracePt t="254996" x="10915650" y="2203450"/>
          <p14:tracePt t="255013" x="10922000" y="2203450"/>
          <p14:tracePt t="255021" x="10934700" y="2203450"/>
          <p14:tracePt t="255028" x="10941050" y="2203450"/>
          <p14:tracePt t="255038" x="10953750" y="2197100"/>
          <p14:tracePt t="255054" x="10972800" y="2197100"/>
          <p14:tracePt t="255067" x="10979150" y="2197100"/>
          <p14:tracePt t="255084" x="11029950" y="2197100"/>
          <p14:tracePt t="255100" x="11087100" y="2197100"/>
          <p14:tracePt t="255117" x="11163300" y="2209800"/>
          <p14:tracePt t="255133" x="11252200" y="2228850"/>
          <p14:tracePt t="255150" x="11315700" y="2247900"/>
          <p14:tracePt t="255167" x="11341100" y="2247900"/>
          <p14:tracePt t="255183" x="11347450" y="2247900"/>
          <p14:tracePt t="255253" x="11347450" y="2254250"/>
          <p14:tracePt t="255719" x="11347450" y="2260600"/>
          <p14:tracePt t="255726" x="11334750" y="2260600"/>
          <p14:tracePt t="255735" x="11309350" y="2260600"/>
          <p14:tracePt t="255743" x="11290300" y="2260600"/>
          <p14:tracePt t="255760" x="11252200" y="2241550"/>
          <p14:tracePt t="255776" x="11220450" y="2235200"/>
          <p14:tracePt t="255793" x="11195050" y="2228850"/>
          <p14:tracePt t="255810" x="11182350" y="2222500"/>
          <p14:tracePt t="255887" x="11176000" y="2222500"/>
          <p14:tracePt t="256486" x="11169650" y="2222500"/>
          <p14:tracePt t="256493" x="11150600" y="2222500"/>
          <p14:tracePt t="256501" x="11131550" y="2222500"/>
          <p14:tracePt t="256510" x="11099800" y="2222500"/>
          <p14:tracePt t="256526" x="11042650" y="2222500"/>
          <p14:tracePt t="256543" x="10998200" y="2222500"/>
          <p14:tracePt t="256560" x="10960100" y="2222500"/>
          <p14:tracePt t="256576" x="10922000" y="2222500"/>
          <p14:tracePt t="256593" x="10864850" y="2216150"/>
          <p14:tracePt t="256610" x="10839450" y="2216150"/>
          <p14:tracePt t="256626" x="10814050" y="2216150"/>
          <p14:tracePt t="256710" x="10807700" y="2216150"/>
          <p14:tracePt t="256727" x="10795000" y="2216150"/>
          <p14:tracePt t="256751" x="10782300" y="2216150"/>
          <p14:tracePt t="256758" x="10769600" y="2216150"/>
          <p14:tracePt t="256767" x="10756900" y="2222500"/>
          <p14:tracePt t="256777" x="10731500" y="2241550"/>
          <p14:tracePt t="256794" x="10680700" y="2254250"/>
          <p14:tracePt t="256810" x="10585450" y="2292350"/>
          <p14:tracePt t="256827" x="10502900" y="2317750"/>
          <p14:tracePt t="256832" x="10483850" y="2324100"/>
          <p14:tracePt t="256844" x="10458450" y="2324100"/>
          <p14:tracePt t="256860" x="10439400" y="2324100"/>
          <p14:tracePt t="257221" x="10477500" y="2324100"/>
          <p14:tracePt t="257230" x="10553700" y="2324100"/>
          <p14:tracePt t="257237" x="10668000" y="2324100"/>
          <p14:tracePt t="257248" x="10814050" y="2324100"/>
          <p14:tracePt t="257261" x="11220450" y="2324100"/>
          <p14:tracePt t="257278" x="11449050" y="2324100"/>
          <p14:tracePt t="257295" x="11557000" y="2324100"/>
          <p14:tracePt t="257311" x="11563350" y="2317750"/>
          <p14:tracePt t="257350" x="11531600" y="2324100"/>
          <p14:tracePt t="257357" x="11487150" y="2330450"/>
          <p14:tracePt t="257366" x="11461750" y="2336800"/>
          <p14:tracePt t="257378" x="11436350" y="2349500"/>
          <p14:tracePt t="257395" x="11423650" y="2349500"/>
          <p14:tracePt t="257446" x="11417300" y="2349500"/>
          <p14:tracePt t="257574" x="11410950" y="2349500"/>
          <p14:tracePt t="257583" x="11404600" y="2349500"/>
          <p14:tracePt t="257589" x="11398250" y="2349500"/>
          <p14:tracePt t="257600" x="11391900" y="2349500"/>
          <p14:tracePt t="257612" x="11379200" y="2336800"/>
          <p14:tracePt t="257629" x="11372850" y="2324100"/>
          <p14:tracePt t="257632" x="11366500" y="2305050"/>
          <p14:tracePt t="257647" x="11341100" y="2273300"/>
          <p14:tracePt t="257662" x="11315700" y="2247900"/>
          <p14:tracePt t="257679" x="11296650" y="2228850"/>
          <p14:tracePt t="257776" x="11309350" y="2241550"/>
          <p14:tracePt t="257783" x="11315700" y="2241550"/>
          <p14:tracePt t="257795" x="11328400" y="2241550"/>
          <p14:tracePt t="257812" x="11334750" y="2247900"/>
          <p14:tracePt t="257829" x="11341100" y="2247900"/>
          <p14:tracePt t="257895" x="11328400" y="2247900"/>
          <p14:tracePt t="257903" x="11309350" y="2247900"/>
          <p14:tracePt t="257912" x="11283950" y="2247900"/>
          <p14:tracePt t="257929" x="11252200" y="2247900"/>
          <p14:tracePt t="257945" x="11239500" y="2247900"/>
          <p14:tracePt t="258128" x="11233150" y="2247900"/>
          <p14:tracePt t="258136" x="11233150" y="2235200"/>
          <p14:tracePt t="258146" x="11233150" y="2216150"/>
          <p14:tracePt t="258162" x="11207750" y="2178050"/>
          <p14:tracePt t="258179" x="11201400" y="2127250"/>
          <p14:tracePt t="258195" x="11201400" y="2051050"/>
          <p14:tracePt t="258199" x="11201400" y="2019300"/>
          <p14:tracePt t="258212" x="11201400" y="1993900"/>
          <p14:tracePt t="258230" x="11245850" y="1905000"/>
          <p14:tracePt t="258245" x="11271250" y="1873250"/>
          <p14:tracePt t="258262" x="11290300" y="1860550"/>
          <p14:tracePt t="258286" x="11296650" y="1860550"/>
          <p14:tracePt t="258296" x="11303000" y="1860550"/>
          <p14:tracePt t="258312" x="11322050" y="1860550"/>
          <p14:tracePt t="258329" x="11347450" y="1892300"/>
          <p14:tracePt t="258345" x="11379200" y="1930400"/>
          <p14:tracePt t="258362" x="11398250" y="1968500"/>
          <p14:tracePt t="258379" x="11410950" y="2000250"/>
          <p14:tracePt t="258395" x="11417300" y="2038350"/>
          <p14:tracePt t="258400" x="11417300" y="2063750"/>
          <p14:tracePt t="258416" x="11417300" y="2076450"/>
          <p14:tracePt t="258431" x="11410950" y="2101850"/>
          <p14:tracePt t="258446" x="11379200" y="2120900"/>
          <p14:tracePt t="258462" x="11353800" y="2127250"/>
          <p14:tracePt t="258479" x="11322050" y="2133600"/>
          <p14:tracePt t="258496" x="11271250" y="2139950"/>
          <p14:tracePt t="258512" x="11220450" y="2152650"/>
          <p14:tracePt t="258529" x="11169650" y="2159000"/>
          <p14:tracePt t="258546" x="11112500" y="2165350"/>
          <p14:tracePt t="258562" x="11068050" y="2184400"/>
          <p14:tracePt t="258579" x="11049000" y="2190750"/>
          <p14:tracePt t="259254" x="11049000" y="2184400"/>
          <p14:tracePt t="259502" x="11042650" y="2184400"/>
          <p14:tracePt t="259511" x="11023600" y="2184400"/>
          <p14:tracePt t="259518" x="10985500" y="2209800"/>
          <p14:tracePt t="259526" x="10953750" y="2228850"/>
          <p14:tracePt t="259543" x="10820400" y="2286000"/>
          <p14:tracePt t="259560" x="10699750" y="2355850"/>
          <p14:tracePt t="259576" x="10623550" y="2381250"/>
          <p14:tracePt t="259593" x="10566400" y="2406650"/>
          <p14:tracePt t="259610" x="10528300" y="2419350"/>
          <p14:tracePt t="259626" x="10496550" y="2444750"/>
          <p14:tracePt t="259643" x="10471150" y="2457450"/>
          <p14:tracePt t="259660" x="10452100" y="2476500"/>
          <p14:tracePt t="259677" x="10426700" y="2501900"/>
          <p14:tracePt t="259693" x="10420350" y="2501900"/>
          <p14:tracePt t="259711" x="10401300" y="2514600"/>
          <p14:tracePt t="259735" x="10388600" y="2520950"/>
          <p14:tracePt t="259760" x="10382250" y="2527300"/>
          <p14:tracePt t="259769" x="10382250" y="2533650"/>
          <p14:tracePt t="259777" x="10369550" y="2540000"/>
          <p14:tracePt t="259793" x="10344150" y="2552700"/>
          <p14:tracePt t="259810" x="10312400" y="2565400"/>
          <p14:tracePt t="259826" x="10236200" y="2597150"/>
          <p14:tracePt t="259843" x="10121900" y="2641600"/>
          <p14:tracePt t="259849" x="10077450" y="2667000"/>
          <p14:tracePt t="259860" x="10007600" y="2692400"/>
          <p14:tracePt t="259876" x="9937750" y="2717800"/>
          <p14:tracePt t="259880" x="9925050" y="2724150"/>
          <p14:tracePt t="259893" x="9925050" y="2730500"/>
          <p14:tracePt t="260008" x="9925050" y="2711450"/>
          <p14:tracePt t="260016" x="9925050" y="2698750"/>
          <p14:tracePt t="260027" x="9937750" y="2673350"/>
          <p14:tracePt t="260044" x="9975850" y="2635250"/>
          <p14:tracePt t="260060" x="10020300" y="2597150"/>
          <p14:tracePt t="260066" x="10052050" y="2578100"/>
          <p14:tracePt t="260077" x="10071100" y="2578100"/>
          <p14:tracePt t="260094" x="10134600" y="2571750"/>
          <p14:tracePt t="260097" x="10160000" y="2571750"/>
          <p14:tracePt t="260110" x="10172700" y="2571750"/>
          <p14:tracePt t="260112" x="10185400" y="2571750"/>
          <p14:tracePt t="260127" x="10191750" y="2571750"/>
          <p14:tracePt t="260144" x="10204450" y="2578100"/>
          <p14:tracePt t="260160" x="10217150" y="2603500"/>
          <p14:tracePt t="260177" x="10217150" y="2641600"/>
          <p14:tracePt t="260193" x="10217150" y="2724150"/>
          <p14:tracePt t="260210" x="10204450" y="2800350"/>
          <p14:tracePt t="260227" x="10160000" y="2876550"/>
          <p14:tracePt t="260244" x="10096500" y="2952750"/>
          <p14:tracePt t="260260" x="10071100" y="2965450"/>
          <p14:tracePt t="260266" x="10064750" y="2971800"/>
          <p14:tracePt t="260327" x="10058400" y="2971800"/>
          <p14:tracePt t="260335" x="10058400" y="2965450"/>
          <p14:tracePt t="260350" x="10045700" y="2952750"/>
          <p14:tracePt t="260559" x="10039350" y="2952750"/>
          <p14:tracePt t="260567" x="10020300" y="2952750"/>
          <p14:tracePt t="260575" x="10013950" y="2952750"/>
          <p14:tracePt t="260583" x="9988550" y="2952750"/>
          <p14:tracePt t="260600" x="9925050" y="2940050"/>
          <p14:tracePt t="260617" x="9874250" y="2933700"/>
          <p14:tracePt t="260633" x="9829800" y="2927350"/>
          <p14:tracePt t="260650" x="9772650" y="2914650"/>
          <p14:tracePt t="260667" x="9753600" y="2914650"/>
          <p14:tracePt t="260683" x="9747250" y="2914650"/>
          <p14:tracePt t="260825" x="9766300" y="2914650"/>
          <p14:tracePt t="260833" x="9772650" y="2914650"/>
          <p14:tracePt t="260841" x="9804400" y="2914650"/>
          <p14:tracePt t="260851" x="9836150" y="2914650"/>
          <p14:tracePt t="260867" x="9925050" y="2914650"/>
          <p14:tracePt t="260884" x="10052050" y="2914650"/>
          <p14:tracePt t="260900" x="10172700" y="2914650"/>
          <p14:tracePt t="260917" x="10236200" y="2914650"/>
          <p14:tracePt t="260922" x="10248900" y="2914650"/>
          <p14:tracePt t="260934" x="10255250" y="2914650"/>
          <p14:tracePt t="261699" x="10261600" y="2914650"/>
          <p14:tracePt t="261705" x="10267950" y="2914650"/>
          <p14:tracePt t="261713" x="10299700" y="2914650"/>
          <p14:tracePt t="261723" x="10325100" y="2914650"/>
          <p14:tracePt t="261740" x="10401300" y="2914650"/>
          <p14:tracePt t="261756" x="10452100" y="2914650"/>
          <p14:tracePt t="261773" x="10483850" y="2914650"/>
          <p14:tracePt t="261778" x="10496550" y="2914650"/>
          <p14:tracePt t="263250" x="10471150" y="2927350"/>
          <p14:tracePt t="263257" x="10452100" y="2927350"/>
          <p14:tracePt t="263266" x="10433050" y="2927350"/>
          <p14:tracePt t="263274" x="10414000" y="2927350"/>
          <p14:tracePt t="263291" x="10388600" y="2927350"/>
          <p14:tracePt t="263308" x="10382250" y="2933700"/>
          <p14:tracePt t="263346" x="10394950" y="2933700"/>
          <p14:tracePt t="263352" x="10401300" y="2933700"/>
          <p14:tracePt t="263362" x="10407650" y="2933700"/>
          <p14:tracePt t="263374" x="10414000" y="2933700"/>
          <p14:tracePt t="263466" x="10426700" y="2933700"/>
          <p14:tracePt t="263474" x="10433050" y="2933700"/>
          <p14:tracePt t="263483" x="10439400" y="2933700"/>
          <p14:tracePt t="263491" x="10458450" y="2933700"/>
          <p14:tracePt t="263508" x="10509250" y="2933700"/>
          <p14:tracePt t="263524" x="10572750" y="2933700"/>
          <p14:tracePt t="263541" x="10648950" y="2933700"/>
          <p14:tracePt t="263558" x="10680700" y="2933700"/>
          <p14:tracePt t="263633" x="10674350" y="2933700"/>
          <p14:tracePt t="263641" x="10668000" y="2933700"/>
          <p14:tracePt t="263649" x="10661650" y="2933700"/>
          <p14:tracePt t="263658" x="10655300" y="2933700"/>
          <p14:tracePt t="263675" x="10642600" y="2933700"/>
          <p14:tracePt t="263692" x="10629900" y="2933700"/>
          <p14:tracePt t="263708" x="10610850" y="2933700"/>
          <p14:tracePt t="263725" x="10579100" y="2940050"/>
          <p14:tracePt t="263741" x="10553700" y="2952750"/>
          <p14:tracePt t="263758" x="10528300" y="2952750"/>
          <p14:tracePt t="263763" x="10515600" y="2952750"/>
          <p14:tracePt t="263779" x="10509250" y="2952750"/>
          <p14:tracePt t="263945" x="10490200" y="2952750"/>
          <p14:tracePt t="263963" x="10477500" y="2952750"/>
          <p14:tracePt t="263969" x="10458450" y="2952750"/>
          <p14:tracePt t="263987" x="10452100" y="2952750"/>
          <p14:tracePt t="264041" x="10445750" y="2952750"/>
          <p14:tracePt t="264433" x="10439400" y="2952750"/>
          <p14:tracePt t="264442" x="10414000" y="2946400"/>
          <p14:tracePt t="264449" x="10382250" y="2946400"/>
          <p14:tracePt t="264457" x="10331450" y="2927350"/>
          <p14:tracePt t="264473" x="10217150" y="2914650"/>
          <p14:tracePt t="264490" x="10109200" y="2908300"/>
          <p14:tracePt t="264507" x="10039350" y="2889250"/>
          <p14:tracePt t="264524" x="10020300" y="2889250"/>
          <p14:tracePt t="264569" x="10013950" y="2889250"/>
          <p14:tracePt t="264585" x="10007600" y="2889250"/>
          <p14:tracePt t="264601" x="9988550" y="2889250"/>
          <p14:tracePt t="264610" x="9982200" y="2889250"/>
          <p14:tracePt t="264617" x="9963150" y="2889250"/>
          <p14:tracePt t="264625" x="9944100" y="2889250"/>
          <p14:tracePt t="264640" x="9906000" y="2895600"/>
          <p14:tracePt t="264657" x="9861550" y="2914650"/>
          <p14:tracePt t="264673" x="9817100" y="2927350"/>
          <p14:tracePt t="264690" x="9798050" y="2933700"/>
          <p14:tracePt t="264707" x="9766300" y="2940050"/>
          <p14:tracePt t="264724" x="9759950" y="2940050"/>
          <p14:tracePt t="265755" x="9753600" y="2940050"/>
          <p14:tracePt t="265763" x="9747250" y="2940050"/>
          <p14:tracePt t="265773" x="9721850" y="2940050"/>
          <p14:tracePt t="265796" x="9639300" y="2940050"/>
          <p14:tracePt t="265812" x="9544050" y="2940050"/>
          <p14:tracePt t="265829" x="9372600" y="2933700"/>
          <p14:tracePt t="265846" x="9023350" y="2889250"/>
          <p14:tracePt t="265852" x="8801100" y="2863850"/>
          <p14:tracePt t="265862" x="8502650" y="2806700"/>
          <p14:tracePt t="265879" x="7816850" y="2717800"/>
          <p14:tracePt t="265885" x="7499350" y="2660650"/>
          <p14:tracePt t="265895" x="7232650" y="2622550"/>
          <p14:tracePt t="265912" x="6819900" y="2559050"/>
          <p14:tracePt t="265914" x="6724650" y="2552700"/>
          <p14:tracePt t="265931" x="6553200" y="2514600"/>
          <p14:tracePt t="265945" x="6502400" y="2501900"/>
          <p14:tracePt t="265962" x="6496050" y="2501900"/>
          <p14:tracePt t="265985" x="6489700" y="2495550"/>
          <p14:tracePt t="266091" x="6483350" y="2489200"/>
          <p14:tracePt t="266100" x="6477000" y="2489200"/>
          <p14:tracePt t="266107" x="6457950" y="2489200"/>
          <p14:tracePt t="266116" x="6426200" y="2489200"/>
          <p14:tracePt t="266132" x="6388100" y="2489200"/>
          <p14:tracePt t="266146" x="6330950" y="2489200"/>
          <p14:tracePt t="266162" x="6318250" y="2489200"/>
          <p14:tracePt t="266179" x="6311900" y="2489200"/>
          <p14:tracePt t="266451" x="6337300" y="2489200"/>
          <p14:tracePt t="266458" x="6419850" y="2489200"/>
          <p14:tracePt t="266466" x="6534150" y="2489200"/>
          <p14:tracePt t="266475" x="6699250" y="2495550"/>
          <p14:tracePt t="266492" x="7219950" y="2571750"/>
          <p14:tracePt t="266508" x="7842250" y="2660650"/>
          <p14:tracePt t="266525" x="8375650" y="2711450"/>
          <p14:tracePt t="266541" x="8743950" y="2762250"/>
          <p14:tracePt t="266558" x="8934450" y="2762250"/>
          <p14:tracePt t="266575" x="9048750" y="2762250"/>
          <p14:tracePt t="266580" x="9074150" y="2762250"/>
          <p14:tracePt t="266591" x="9099550" y="2762250"/>
          <p14:tracePt t="266611" x="9137650" y="2762250"/>
          <p14:tracePt t="266626" x="9156700" y="2762250"/>
          <p14:tracePt t="266629" x="9163050" y="2762250"/>
          <p14:tracePt t="266642" x="9201150" y="2762250"/>
          <p14:tracePt t="266658" x="9213850" y="2762250"/>
          <p14:tracePt t="266675" x="9232900" y="2762250"/>
          <p14:tracePt t="266772" x="9239250" y="2762250"/>
          <p14:tracePt t="266780" x="9251950" y="2762250"/>
          <p14:tracePt t="266797" x="9264650" y="2762250"/>
          <p14:tracePt t="266809" x="9277350" y="2762250"/>
          <p14:tracePt t="266827" x="9353550" y="2774950"/>
          <p14:tracePt t="266842" x="9410700" y="2787650"/>
          <p14:tracePt t="266859" x="9467850" y="2787650"/>
          <p14:tracePt t="266875" x="9512300" y="2787650"/>
          <p14:tracePt t="266892" x="9531350" y="2787650"/>
          <p14:tracePt t="267060" x="9537700" y="2794000"/>
          <p14:tracePt t="267082" x="9537700" y="2806700"/>
          <p14:tracePt t="267098" x="9531350" y="2813050"/>
          <p14:tracePt t="267394" x="9550400" y="2813050"/>
          <p14:tracePt t="267403" x="9588500" y="2813050"/>
          <p14:tracePt t="267410" x="9632950" y="2813050"/>
          <p14:tracePt t="267418" x="9683750" y="2813050"/>
          <p14:tracePt t="267434" x="9804400" y="2813050"/>
          <p14:tracePt t="267451" x="9918700" y="2813050"/>
          <p14:tracePt t="267468" x="10007600" y="2813050"/>
          <p14:tracePt t="267484" x="10064750" y="2813050"/>
          <p14:tracePt t="267501" x="10071100" y="2813050"/>
          <p14:tracePt t="268644" x="10083800" y="2813050"/>
          <p14:tracePt t="268651" x="10096500" y="2813050"/>
          <p14:tracePt t="268659" x="10102850" y="2832100"/>
          <p14:tracePt t="268668" x="10121900" y="2857500"/>
          <p14:tracePt t="268684" x="10160000" y="2940050"/>
          <p14:tracePt t="268701" x="10179050" y="3028950"/>
          <p14:tracePt t="268718" x="10198100" y="3098800"/>
          <p14:tracePt t="268735" x="10198100" y="3175000"/>
          <p14:tracePt t="268752" x="10198100" y="3213100"/>
          <p14:tracePt t="268757" x="10198100" y="3225800"/>
          <p14:tracePt t="268768" x="10198100" y="3232150"/>
          <p14:tracePt t="268785" x="10198100" y="3238500"/>
          <p14:tracePt t="268843" x="10191750" y="3244850"/>
          <p14:tracePt t="268859" x="10191750" y="3251200"/>
          <p14:tracePt t="268892" x="10185400" y="3251200"/>
          <p14:tracePt t="268908" x="10179050" y="3251200"/>
          <p14:tracePt t="268915" x="10172700" y="3257550"/>
          <p14:tracePt t="268931" x="10172700" y="3263900"/>
          <p14:tracePt t="268940" x="10172700" y="3270250"/>
          <p14:tracePt t="268957" x="10172700" y="3276600"/>
          <p14:tracePt t="268974" x="10172700" y="3289300"/>
          <p14:tracePt t="268991" x="10166350" y="3302000"/>
          <p14:tracePt t="269002" x="10166350" y="3321050"/>
          <p14:tracePt t="269018" x="10153650" y="3340100"/>
          <p14:tracePt t="269020" x="10147300" y="3359150"/>
          <p14:tracePt t="269035" x="10134600" y="3416300"/>
          <p14:tracePt t="269052" x="10096500" y="3498850"/>
          <p14:tracePt t="269068" x="10052050" y="3600450"/>
          <p14:tracePt t="269085" x="10026650" y="3683000"/>
          <p14:tracePt t="269102" x="9994900" y="3790950"/>
          <p14:tracePt t="269118" x="9944100" y="3917950"/>
          <p14:tracePt t="269135" x="9880600" y="4057650"/>
          <p14:tracePt t="269152" x="9848850" y="4171950"/>
          <p14:tracePt t="269168" x="9817100" y="4260850"/>
          <p14:tracePt t="269174" x="9798050" y="4311650"/>
          <p14:tracePt t="269185" x="9791700" y="4356100"/>
          <p14:tracePt t="269205" x="9753600" y="4432300"/>
          <p14:tracePt t="269219" x="9734550" y="4476750"/>
          <p14:tracePt t="269235" x="9702800" y="4521200"/>
          <p14:tracePt t="269252" x="9652000" y="4572000"/>
          <p14:tracePt t="269269" x="9575800" y="4629150"/>
          <p14:tracePt t="269285" x="9505950" y="4667250"/>
          <p14:tracePt t="269303" x="9442450" y="4699000"/>
          <p14:tracePt t="269309" x="9404350" y="4718050"/>
          <p14:tracePt t="269319" x="9372600" y="4730750"/>
          <p14:tracePt t="269335" x="9321800" y="4743450"/>
          <p14:tracePt t="269352" x="9271000" y="4749800"/>
          <p14:tracePt t="269368" x="9201150" y="4762500"/>
          <p14:tracePt t="269385" x="9144000" y="4768850"/>
          <p14:tracePt t="269388" x="9112250" y="4768850"/>
          <p14:tracePt t="269402" x="9067800" y="4768850"/>
          <p14:tracePt t="269418" x="9017000" y="4768850"/>
          <p14:tracePt t="269435" x="8966200" y="4768850"/>
          <p14:tracePt t="269452" x="8934450" y="4768850"/>
          <p14:tracePt t="269469" x="8915400" y="4768850"/>
          <p14:tracePt t="269485" x="8902700" y="4768850"/>
          <p14:tracePt t="269502" x="8890000" y="4768850"/>
          <p14:tracePt t="269519" x="8883650" y="4768850"/>
          <p14:tracePt t="269535" x="8864600" y="4768850"/>
          <p14:tracePt t="269552" x="8858250" y="4768850"/>
          <p14:tracePt t="269569" x="8839200" y="4768850"/>
          <p14:tracePt t="269573" x="8826500" y="4762500"/>
          <p14:tracePt t="269585" x="8807450" y="4756150"/>
          <p14:tracePt t="269603" x="8667750" y="4718050"/>
          <p14:tracePt t="269619" x="8553450" y="4686300"/>
          <p14:tracePt t="269636" x="8477250" y="4660900"/>
          <p14:tracePt t="269652" x="8445500" y="4654550"/>
          <p14:tracePt t="269669" x="8439150" y="4654550"/>
          <p14:tracePt t="269756" x="8432800" y="4648200"/>
          <p14:tracePt t="269764" x="8426450" y="4648200"/>
          <p14:tracePt t="269773" x="8420100" y="4648200"/>
          <p14:tracePt t="269785" x="8407400" y="4635500"/>
          <p14:tracePt t="269804" x="8388350" y="4629150"/>
          <p14:tracePt t="269819" x="8369300" y="4622800"/>
          <p14:tracePt t="269836" x="8362950" y="4622800"/>
          <p14:tracePt t="269973" x="8356600" y="4616450"/>
          <p14:tracePt t="269991" x="8369300" y="4616450"/>
          <p14:tracePt t="269998" x="8401050" y="4616450"/>
          <p14:tracePt t="270006" x="8458200" y="4616450"/>
          <p14:tracePt t="270019" x="8509000" y="4616450"/>
          <p14:tracePt t="270022" x="8572500" y="4616450"/>
          <p14:tracePt t="270036" x="8724900" y="4616450"/>
          <p14:tracePt t="270053" x="8902700" y="4616450"/>
          <p14:tracePt t="270069" x="9093200" y="4616450"/>
          <p14:tracePt t="270086" x="9258300" y="4616450"/>
          <p14:tracePt t="270102" x="9404350" y="4616450"/>
          <p14:tracePt t="270119" x="9512300" y="4616450"/>
          <p14:tracePt t="270136" x="9620250" y="4597400"/>
          <p14:tracePt t="270153" x="9740900" y="4572000"/>
          <p14:tracePt t="270156" x="9798050" y="4565650"/>
          <p14:tracePt t="270169" x="9874250" y="4559300"/>
          <p14:tracePt t="270186" x="10013950" y="4533900"/>
          <p14:tracePt t="270189" x="10077450" y="4527550"/>
          <p14:tracePt t="270203" x="10280650" y="4508500"/>
          <p14:tracePt t="270220" x="10515600" y="4470400"/>
          <p14:tracePt t="270236" x="10731500" y="4425950"/>
          <p14:tracePt t="270253" x="10991850" y="4356100"/>
          <p14:tracePt t="270269" x="11195050" y="4305300"/>
          <p14:tracePt t="270286" x="11372850" y="4279900"/>
          <p14:tracePt t="270302" x="11493500" y="4254500"/>
          <p14:tracePt t="270319" x="11563350" y="4248150"/>
          <p14:tracePt t="270336" x="11607800" y="4248150"/>
          <p14:tracePt t="270353" x="11633200" y="4248150"/>
          <p14:tracePt t="270369" x="11645900" y="4248150"/>
          <p14:tracePt t="270386" x="11658600" y="4254500"/>
          <p14:tracePt t="270390" x="11684000" y="4267200"/>
          <p14:tracePt t="270403" x="11747500" y="4286250"/>
          <p14:tracePt t="270419" x="11817350" y="4298950"/>
          <p14:tracePt t="270436" x="11855450" y="4305300"/>
          <p14:tracePt t="270453" x="11880850" y="4305300"/>
          <p14:tracePt t="270628" x="11880850" y="4324350"/>
          <p14:tracePt t="270637" x="11880850" y="4337050"/>
          <p14:tracePt t="270644" x="11880850" y="4356100"/>
          <p14:tracePt t="270660" x="11861800" y="4375150"/>
          <p14:tracePt t="270675" x="11753850" y="4445000"/>
          <p14:tracePt t="270692" x="11582400" y="4527550"/>
          <p14:tracePt t="270708" x="11334750" y="4616450"/>
          <p14:tracePt t="270725" x="10972800" y="4711700"/>
          <p14:tracePt t="270742" x="10572750" y="4794250"/>
          <p14:tracePt t="270758" x="10267950" y="4838700"/>
          <p14:tracePt t="270775" x="10096500" y="4864100"/>
          <p14:tracePt t="270792" x="10007600" y="4876800"/>
          <p14:tracePt t="270809" x="9963150" y="4883150"/>
          <p14:tracePt t="270825" x="9956800" y="4883150"/>
          <p14:tracePt t="270845" x="9950450" y="4883150"/>
          <p14:tracePt t="270859" x="9944100" y="4883150"/>
          <p14:tracePt t="270875" x="9899650" y="4883150"/>
          <p14:tracePt t="270892" x="9804400" y="4883150"/>
          <p14:tracePt t="270909" x="9690100" y="4883150"/>
          <p14:tracePt t="270925" x="9525000" y="4857750"/>
          <p14:tracePt t="270942" x="9353550" y="4838700"/>
          <p14:tracePt t="270959" x="9131300" y="4806950"/>
          <p14:tracePt t="270976" x="8940800" y="4781550"/>
          <p14:tracePt t="270992" x="8826500" y="4762500"/>
          <p14:tracePt t="270999" x="8820150" y="4762500"/>
          <p14:tracePt t="271036" x="8813800" y="4756150"/>
          <p14:tracePt t="271061" x="8813800" y="4749800"/>
          <p14:tracePt t="271324" x="8826500" y="4737100"/>
          <p14:tracePt t="271340" x="8851900" y="4730750"/>
          <p14:tracePt t="271348" x="8877300" y="4718050"/>
          <p14:tracePt t="271355" x="8921750" y="4718050"/>
          <p14:tracePt t="271364" x="8997950" y="4711700"/>
          <p14:tracePt t="271381" x="9194800" y="4705350"/>
          <p14:tracePt t="271398" x="9442450" y="4692650"/>
          <p14:tracePt t="271414" x="9645650" y="4692650"/>
          <p14:tracePt t="271431" x="9791700" y="4667250"/>
          <p14:tracePt t="271448" x="9874250" y="4654550"/>
          <p14:tracePt t="271465" x="9893300" y="4648200"/>
          <p14:tracePt t="271764" x="9899650" y="4641850"/>
          <p14:tracePt t="271781" x="9918700" y="4641850"/>
          <p14:tracePt t="271790" x="9944100" y="4641850"/>
          <p14:tracePt t="271798" x="9950450" y="4641850"/>
          <p14:tracePt t="271806" x="9982200" y="4641850"/>
          <p14:tracePt t="271822" x="10058400" y="4641850"/>
          <p14:tracePt t="271838" x="10204450" y="4641850"/>
          <p14:tracePt t="271855" x="10344150" y="4641850"/>
          <p14:tracePt t="271872" x="10458450" y="4641850"/>
          <p14:tracePt t="271888" x="10560050" y="4629150"/>
          <p14:tracePt t="271905" x="10598150" y="4622800"/>
          <p14:tracePt t="272117" x="10610850" y="4622800"/>
          <p14:tracePt t="272133" x="10623550" y="4610100"/>
          <p14:tracePt t="272142" x="10636250" y="4610100"/>
          <p14:tracePt t="272534" x="10661650" y="4610100"/>
          <p14:tracePt t="272542" x="10674350" y="4610100"/>
          <p14:tracePt t="272551" x="10699750" y="4610100"/>
          <p14:tracePt t="272559" x="10731500" y="4610100"/>
          <p14:tracePt t="272575" x="10820400" y="4610100"/>
          <p14:tracePt t="272592" x="10922000" y="4610100"/>
          <p14:tracePt t="272609" x="11061700" y="4610100"/>
          <p14:tracePt t="272625" x="11156950" y="4610100"/>
          <p14:tracePt t="272642" x="11226800" y="4597400"/>
          <p14:tracePt t="272659" x="11239500" y="4597400"/>
          <p14:tracePt t="272676" x="11245850" y="4597400"/>
          <p14:tracePt t="272805" x="11252200" y="4597400"/>
          <p14:tracePt t="272814" x="11258550" y="4597400"/>
          <p14:tracePt t="272820" x="11271250" y="4597400"/>
          <p14:tracePt t="272830" x="11303000" y="4597400"/>
          <p14:tracePt t="272842" x="11328400" y="4597400"/>
          <p14:tracePt t="272859" x="11391900" y="4597400"/>
          <p14:tracePt t="272864" x="11436350" y="4597400"/>
          <p14:tracePt t="272876" x="11468100" y="4597400"/>
          <p14:tracePt t="272892" x="11525250" y="4597400"/>
          <p14:tracePt t="272910" x="11550650" y="4597400"/>
          <p14:tracePt t="272925" x="11557000" y="4597400"/>
          <p14:tracePt t="272942" x="11569700" y="4597400"/>
          <p14:tracePt t="273024" x="11576050" y="4597400"/>
          <p14:tracePt t="273031" x="11582400" y="4597400"/>
          <p14:tracePt t="273042" x="11588750" y="4597400"/>
          <p14:tracePt t="273059" x="11601450" y="4597400"/>
          <p14:tracePt t="273065" x="11614150" y="4597400"/>
          <p14:tracePt t="273079" x="11626850" y="4597400"/>
          <p14:tracePt t="273092" x="11639550" y="4597400"/>
          <p14:tracePt t="273109" x="11652250" y="4597400"/>
          <p14:tracePt t="273495" x="11658600" y="4597400"/>
          <p14:tracePt t="273534" x="11658600" y="4603750"/>
          <p14:tracePt t="273541" x="11658600" y="4610100"/>
          <p14:tracePt t="273903" x="11639550" y="4616450"/>
          <p14:tracePt t="273911" x="11614150" y="4616450"/>
          <p14:tracePt t="273919" x="11544300" y="4616450"/>
          <p14:tracePt t="273928" x="11461750" y="4616450"/>
          <p14:tracePt t="273944" x="11220450" y="4616450"/>
          <p14:tracePt t="273961" x="10807700" y="4616450"/>
          <p14:tracePt t="273978" x="10312400" y="4616450"/>
          <p14:tracePt t="273994" x="9690100" y="4616450"/>
          <p14:tracePt t="274002" x="9340850" y="4616450"/>
          <p14:tracePt t="274011" x="9061450" y="4616450"/>
          <p14:tracePt t="274027" x="8648700" y="4616450"/>
          <p14:tracePt t="274031" x="8534400" y="4616450"/>
          <p14:tracePt t="274044" x="8451850" y="4616450"/>
          <p14:tracePt t="274061" x="8331200" y="4616450"/>
          <p14:tracePt t="274078" x="8312150" y="4616450"/>
          <p14:tracePt t="274151" x="8305800" y="4616450"/>
          <p14:tracePt t="274159" x="8293100" y="4616450"/>
          <p14:tracePt t="274168" x="8280400" y="4616450"/>
          <p14:tracePt t="274178" x="8255000" y="4629150"/>
          <p14:tracePt t="274194" x="8210550" y="4648200"/>
          <p14:tracePt t="274211" x="8178800" y="4673600"/>
          <p14:tracePt t="274216" x="8159750" y="4699000"/>
          <p14:tracePt t="274228" x="8147050" y="4711700"/>
          <p14:tracePt t="274247" x="8077200" y="4762500"/>
          <p14:tracePt t="274261" x="8026400" y="4787900"/>
          <p14:tracePt t="274278" x="7988300" y="4806950"/>
          <p14:tracePt t="274294" x="7962900" y="4826000"/>
          <p14:tracePt t="274311" x="7924800" y="4838700"/>
          <p14:tracePt t="274328" x="7905750" y="4851400"/>
          <p14:tracePt t="274344" x="7886700" y="4857750"/>
          <p14:tracePt t="274373" x="7886700" y="4864100"/>
          <p14:tracePt t="274389" x="7880350" y="4864100"/>
          <p14:tracePt t="274405" x="7867650" y="4864100"/>
          <p14:tracePt t="274421" x="7861300" y="4864100"/>
          <p14:tracePt t="274431" x="7848600" y="4864100"/>
          <p14:tracePt t="274446" x="7835900" y="4864100"/>
          <p14:tracePt t="274461" x="7823200" y="4851400"/>
          <p14:tracePt t="274478" x="7816850" y="4851400"/>
          <p14:tracePt t="274846" x="7810500" y="4851400"/>
          <p14:tracePt t="274854" x="7785100" y="4851400"/>
          <p14:tracePt t="274861" x="7753350" y="4845050"/>
          <p14:tracePt t="274870" x="7696200" y="4838700"/>
          <p14:tracePt t="274886" x="7537450" y="4813300"/>
          <p14:tracePt t="274903" x="7378700" y="4813300"/>
          <p14:tracePt t="274919" x="7258050" y="4813300"/>
          <p14:tracePt t="274936" x="7200900" y="4813300"/>
          <p14:tracePt t="274966" x="7194550" y="4806950"/>
          <p14:tracePt t="274982" x="7188200" y="4806950"/>
          <p14:tracePt t="274991" x="7188200" y="4794250"/>
          <p14:tracePt t="275003" x="7188200" y="4787900"/>
          <p14:tracePt t="275019" x="7188200" y="4768850"/>
          <p14:tracePt t="275037" x="7188200" y="4756150"/>
          <p14:tracePt t="275054" x="7150100" y="4718050"/>
          <p14:tracePt t="275069" x="7137400" y="4705350"/>
          <p14:tracePt t="275086" x="7137400" y="4699000"/>
          <p14:tracePt t="275112" x="7131050" y="4699000"/>
          <p14:tracePt t="275135" x="7124700" y="4699000"/>
          <p14:tracePt t="275144" x="7118350" y="4699000"/>
          <p14:tracePt t="275153" x="7092950" y="4699000"/>
          <p14:tracePt t="275170" x="7035800" y="4692650"/>
          <p14:tracePt t="275186" x="6946900" y="4673600"/>
          <p14:tracePt t="275203" x="6788150" y="4654550"/>
          <p14:tracePt t="275208" x="6711950" y="4635500"/>
          <p14:tracePt t="275220" x="6635750" y="4629150"/>
          <p14:tracePt t="275237" x="6464300" y="4610100"/>
          <p14:tracePt t="275241" x="6369050" y="4597400"/>
          <p14:tracePt t="275255" x="6153150" y="4572000"/>
          <p14:tracePt t="275270" x="5975350" y="4552950"/>
          <p14:tracePt t="275287" x="5867400" y="4552950"/>
          <p14:tracePt t="275303" x="5803900" y="4552950"/>
          <p14:tracePt t="275321" x="5746750" y="4552950"/>
          <p14:tracePt t="275327" x="5702300" y="4552950"/>
          <p14:tracePt t="275337" x="5657850" y="4552950"/>
          <p14:tracePt t="275354" x="5568950" y="4533900"/>
          <p14:tracePt t="275370" x="5473700" y="4527550"/>
          <p14:tracePt t="275387" x="5416550" y="4514850"/>
          <p14:tracePt t="275404" x="5378450" y="4514850"/>
          <p14:tracePt t="275408" x="5372100" y="4514850"/>
          <p14:tracePt t="275420" x="5359400" y="4514850"/>
          <p14:tracePt t="275437" x="5353050" y="4508500"/>
          <p14:tracePt t="275486" x="5346700" y="4508500"/>
          <p14:tracePt t="275494" x="5334000" y="4508500"/>
          <p14:tracePt t="275558" x="5334000" y="4502150"/>
          <p14:tracePt t="275687" x="5327650" y="4502150"/>
          <p14:tracePt t="275694" x="5321300" y="4502150"/>
          <p14:tracePt t="275704" x="5314950" y="4502150"/>
          <p14:tracePt t="275720" x="5308600" y="4502150"/>
          <p14:tracePt t="275737" x="5302250" y="4502150"/>
          <p14:tracePt t="275754" x="5289550" y="4502150"/>
          <p14:tracePt t="275770" x="5276850" y="4502150"/>
          <p14:tracePt t="276072" x="5264150" y="4502150"/>
          <p14:tracePt t="276079" x="5257800" y="4502150"/>
          <p14:tracePt t="276089" x="5238750" y="4502150"/>
          <p14:tracePt t="276105" x="5194300" y="4508500"/>
          <p14:tracePt t="276122" x="5149850" y="4514850"/>
          <p14:tracePt t="276138" x="5080000" y="4514850"/>
          <p14:tracePt t="276155" x="5016500" y="4514850"/>
          <p14:tracePt t="276172" x="4991100" y="4514850"/>
          <p14:tracePt t="276177" x="4984750" y="4514850"/>
          <p14:tracePt t="276188" x="4978400" y="4508500"/>
          <p14:tracePt t="276205" x="4972050" y="4502150"/>
          <p14:tracePt t="276263" x="4965700" y="4502150"/>
          <p14:tracePt t="276280" x="4959350" y="4502150"/>
          <p14:tracePt t="276305" x="4953000" y="4502150"/>
          <p14:tracePt t="276312" x="4946650" y="4502150"/>
          <p14:tracePt t="276322" x="4940300" y="4514850"/>
          <p14:tracePt t="276338" x="4933950" y="4514850"/>
          <p14:tracePt t="276355" x="4927600" y="4521200"/>
          <p14:tracePt t="276392" x="4914900" y="4521200"/>
          <p14:tracePt t="276398" x="4908550" y="4521200"/>
          <p14:tracePt t="276414" x="4902200" y="4521200"/>
          <p14:tracePt t="276423" x="4895850" y="4521200"/>
          <p14:tracePt t="276439" x="4889500" y="4527550"/>
          <p14:tracePt t="276455" x="4883150" y="4527550"/>
          <p14:tracePt t="276472" x="4870450" y="4527550"/>
          <p14:tracePt t="276488" x="4857750" y="4533900"/>
          <p14:tracePt t="276528" x="4845050" y="4533900"/>
          <p14:tracePt t="276559" x="4838700" y="4533900"/>
          <p14:tracePt t="278200" x="4845050" y="4533900"/>
          <p14:tracePt t="278209" x="4851400" y="4533900"/>
          <p14:tracePt t="278217" x="4864100" y="4533900"/>
          <p14:tracePt t="278225" x="4889500" y="4540250"/>
          <p14:tracePt t="278241" x="4902200" y="4540250"/>
          <p14:tracePt t="278259" x="4902200" y="4546600"/>
          <p14:tracePt t="278280" x="4902200" y="4559300"/>
          <p14:tracePt t="278297" x="4895850" y="4572000"/>
          <p14:tracePt t="278308" x="4864100" y="4572000"/>
          <p14:tracePt t="278325" x="4724400" y="4572000"/>
          <p14:tracePt t="278329" x="4622800" y="4572000"/>
          <p14:tracePt t="278342" x="4489450" y="4572000"/>
          <p14:tracePt t="278359" x="3962400" y="4559300"/>
          <p14:tracePt t="278375" x="3702050" y="4559300"/>
          <p14:tracePt t="278392" x="3498850" y="4559300"/>
          <p14:tracePt t="278408" x="3378200" y="4559300"/>
          <p14:tracePt t="278425" x="3295650" y="4565650"/>
          <p14:tracePt t="278442" x="3251200" y="4584700"/>
          <p14:tracePt t="278458" x="3232150" y="4591050"/>
          <p14:tracePt t="278475" x="3219450" y="4591050"/>
          <p14:tracePt t="278492" x="3194050" y="4591050"/>
          <p14:tracePt t="278498" x="3175000" y="4591050"/>
          <p14:tracePt t="278508" x="3143250" y="4591050"/>
          <p14:tracePt t="278525" x="3035300" y="4591050"/>
          <p14:tracePt t="278528" x="2978150" y="4591050"/>
          <p14:tracePt t="278543" x="2908300" y="4591050"/>
          <p14:tracePt t="278546" x="2832100" y="4591050"/>
          <p14:tracePt t="278560" x="2724150" y="4591050"/>
          <p14:tracePt t="278575" x="2698750" y="4591050"/>
          <p14:tracePt t="278689" x="2692400" y="4591050"/>
          <p14:tracePt t="278728" x="2692400" y="4584700"/>
          <p14:tracePt t="278833" x="2698750" y="4584700"/>
          <p14:tracePt t="278866" x="2698750" y="4578350"/>
          <p14:tracePt t="278903" x="2705100" y="4578350"/>
          <p14:tracePt t="278928" x="2717800" y="4565650"/>
          <p14:tracePt t="278945" x="2730500" y="4565650"/>
          <p14:tracePt t="278951" x="2736850" y="4565650"/>
          <p14:tracePt t="278960" x="2749550" y="4565650"/>
          <p14:tracePt t="278976" x="2787650" y="4565650"/>
          <p14:tracePt t="278992" x="2832100" y="4565650"/>
          <p14:tracePt t="279009" x="2863850" y="4565650"/>
          <p14:tracePt t="279026" x="2889250" y="4565650"/>
          <p14:tracePt t="279042" x="2901950" y="4565650"/>
          <p14:tracePt t="279080" x="2908300" y="4565650"/>
          <p14:tracePt t="279129" x="2914650" y="4565650"/>
          <p14:tracePt t="279146" x="2921000" y="4565650"/>
          <p14:tracePt t="279162" x="2927350" y="4565650"/>
          <p14:tracePt t="279426" x="2921000" y="4559300"/>
          <p14:tracePt t="279433" x="2914650" y="4559300"/>
          <p14:tracePt t="280225" x="2933700" y="4559300"/>
          <p14:tracePt t="280233" x="2946400" y="4559300"/>
          <p14:tracePt t="280241" x="2971800" y="4559300"/>
          <p14:tracePt t="280249" x="3003550" y="4552950"/>
          <p14:tracePt t="280266" x="3060700" y="4552950"/>
          <p14:tracePt t="280283" x="3130550" y="4533900"/>
          <p14:tracePt t="280300" x="3181350" y="4533900"/>
          <p14:tracePt t="280316" x="3187700" y="4533900"/>
          <p14:tracePt t="280333" x="3194050" y="4533900"/>
          <p14:tracePt t="280514" x="3200400" y="4533900"/>
          <p14:tracePt t="280522" x="3213100" y="4533900"/>
          <p14:tracePt t="280539" x="3276600" y="4540250"/>
          <p14:tracePt t="280555" x="3378200" y="4546600"/>
          <p14:tracePt t="280572" x="3460750" y="4546600"/>
          <p14:tracePt t="280588" x="3530600" y="4546600"/>
          <p14:tracePt t="280605" x="3543300" y="4546600"/>
          <p14:tracePt t="281074" x="3536950" y="4546600"/>
          <p14:tracePt t="281083" x="3524250" y="4546600"/>
          <p14:tracePt t="281091" x="3517900" y="4546600"/>
          <p14:tracePt t="281100" x="3511550" y="4546600"/>
          <p14:tracePt t="281111" x="3505200" y="4546600"/>
          <p14:tracePt t="281129" x="3492500" y="4559300"/>
          <p14:tracePt t="281144" x="3479800" y="4559300"/>
          <p14:tracePt t="281161" x="3429000" y="4559300"/>
          <p14:tracePt t="281177" x="3384550" y="4559300"/>
          <p14:tracePt t="281194" x="3327400" y="4559300"/>
          <p14:tracePt t="281211" x="3251200" y="4559300"/>
          <p14:tracePt t="281227" x="3187700" y="4559300"/>
          <p14:tracePt t="281244" x="3117850" y="4559300"/>
          <p14:tracePt t="281261" x="3048000" y="4559300"/>
          <p14:tracePt t="281278" x="3003550" y="4559300"/>
          <p14:tracePt t="281294" x="2990850" y="4565650"/>
          <p14:tracePt t="281386" x="2984500" y="4565650"/>
          <p14:tracePt t="281395" x="2978150" y="4565650"/>
          <p14:tracePt t="281403" x="2971800" y="4565650"/>
          <p14:tracePt t="281418" x="2959100" y="4565650"/>
          <p14:tracePt t="281428" x="2952750" y="4565650"/>
          <p14:tracePt t="281445" x="2933700" y="4565650"/>
          <p14:tracePt t="281529" x="2927350" y="4565650"/>
          <p14:tracePt t="281666" x="2952750" y="4565650"/>
          <p14:tracePt t="281674" x="2984500" y="4565650"/>
          <p14:tracePt t="281685" x="3028950" y="4565650"/>
          <p14:tracePt t="281695" x="3073400" y="4559300"/>
          <p14:tracePt t="281712" x="3181350" y="4552950"/>
          <p14:tracePt t="281714" x="3225800" y="4546600"/>
          <p14:tracePt t="281729" x="3333750" y="4521200"/>
          <p14:tracePt t="281745" x="3371850" y="4514850"/>
          <p14:tracePt t="281761" x="3403600" y="4514850"/>
          <p14:tracePt t="281906" x="3416300" y="4514850"/>
          <p14:tracePt t="281915" x="3448050" y="4514850"/>
          <p14:tracePt t="281922" x="3524250" y="4476750"/>
          <p14:tracePt t="281932" x="3613150" y="4432300"/>
          <p14:tracePt t="281945" x="3905250" y="4311650"/>
          <p14:tracePt t="281961" x="4438650" y="4089400"/>
          <p14:tracePt t="281978" x="5232400" y="3873500"/>
          <p14:tracePt t="281995" x="6108700" y="3651250"/>
          <p14:tracePt t="282012" x="7042150" y="3473450"/>
          <p14:tracePt t="282028" x="7854950" y="3251200"/>
          <p14:tracePt t="282045" x="8350250" y="3117850"/>
          <p14:tracePt t="282062" x="8667750" y="3041650"/>
          <p14:tracePt t="282078" x="8845550" y="3016250"/>
          <p14:tracePt t="282095" x="8953500" y="3003550"/>
          <p14:tracePt t="282100" x="8991600" y="3003550"/>
          <p14:tracePt t="282114" x="9036050" y="3003550"/>
          <p14:tracePt t="282128" x="9042400" y="3003550"/>
          <p14:tracePt t="282145" x="9061450" y="3003550"/>
          <p14:tracePt t="282220" x="9067800" y="3003550"/>
          <p14:tracePt t="282234" x="9074150" y="3003550"/>
          <p14:tracePt t="282241" x="9080500" y="3003550"/>
          <p14:tracePt t="282251" x="9093200" y="3003550"/>
          <p14:tracePt t="282262" x="9099550" y="3009900"/>
          <p14:tracePt t="282278" x="9112250" y="3016250"/>
          <p14:tracePt t="282295" x="9150350" y="3016250"/>
          <p14:tracePt t="282300" x="9182100" y="3016250"/>
          <p14:tracePt t="282312" x="9239250" y="3016250"/>
          <p14:tracePt t="282329" x="9410700" y="3003550"/>
          <p14:tracePt t="282345" x="9639300" y="2908300"/>
          <p14:tracePt t="282362" x="9861550" y="2825750"/>
          <p14:tracePt t="282378" x="10077450" y="2730500"/>
          <p14:tracePt t="282395" x="10236200" y="2635250"/>
          <p14:tracePt t="282413" x="10375900" y="2533650"/>
          <p14:tracePt t="282429" x="10452100" y="2463800"/>
          <p14:tracePt t="282445" x="10458450" y="2432050"/>
          <p14:tracePt t="282462" x="10471150" y="2393950"/>
          <p14:tracePt t="282479" x="10471150" y="2381250"/>
          <p14:tracePt t="282495" x="10471150" y="2374900"/>
          <p14:tracePt t="282512" x="10471150" y="2362200"/>
          <p14:tracePt t="283755" x="10477500" y="2362200"/>
          <p14:tracePt t="283763" x="10509250" y="2362200"/>
          <p14:tracePt t="283771" x="10534650" y="2362200"/>
          <p14:tracePt t="283780" x="10560050" y="2368550"/>
          <p14:tracePt t="283796" x="10623550" y="2368550"/>
          <p14:tracePt t="283813" x="10687050" y="2368550"/>
          <p14:tracePt t="283830" x="10731500" y="2368550"/>
          <p14:tracePt t="283846" x="10782300" y="2368550"/>
          <p14:tracePt t="283863" x="10795000" y="2362200"/>
          <p14:tracePt t="283869" x="10814050" y="2355850"/>
          <p14:tracePt t="283879" x="10814050" y="2349500"/>
          <p14:tracePt t="283897" x="10826750" y="2336800"/>
          <p14:tracePt t="283915" x="10826750" y="2330450"/>
          <p14:tracePt t="283930" x="10826750" y="2324100"/>
          <p14:tracePt t="283946" x="10826750" y="2317750"/>
          <p14:tracePt t="283963" x="10826750" y="2311400"/>
          <p14:tracePt t="283980" x="10826750" y="2305050"/>
          <p14:tracePt t="283996" x="10833100" y="2298700"/>
          <p14:tracePt t="284013" x="10839450" y="2292350"/>
          <p14:tracePt t="284030" x="10845800" y="2286000"/>
          <p14:tracePt t="284047" x="10883900" y="2260600"/>
          <p14:tracePt t="284063" x="10928350" y="2228850"/>
          <p14:tracePt t="284080" x="10960100" y="2203450"/>
          <p14:tracePt t="284083" x="10979150" y="2190750"/>
          <p14:tracePt t="284099" x="11010900" y="2159000"/>
          <p14:tracePt t="284113" x="11017250" y="2146300"/>
          <p14:tracePt t="284803" x="11017250" y="2139950"/>
          <p14:tracePt t="285116" x="10972800" y="2139950"/>
          <p14:tracePt t="285124" x="10877550" y="2152650"/>
          <p14:tracePt t="285132" x="10769600" y="2171700"/>
          <p14:tracePt t="285140" x="10712450" y="2184400"/>
          <p14:tracePt t="285155" x="10642600" y="2216150"/>
          <p14:tracePt t="285173" x="10572750" y="2247900"/>
          <p14:tracePt t="285189" x="10502900" y="2273300"/>
          <p14:tracePt t="285205" x="10420350" y="2298700"/>
          <p14:tracePt t="285222" x="10388600" y="2298700"/>
          <p14:tracePt t="285238" x="10382250" y="2298700"/>
          <p14:tracePt t="285427" x="10382250" y="2305050"/>
          <p14:tracePt t="285437" x="10375900" y="2311400"/>
          <p14:tracePt t="285444" x="10369550" y="2317750"/>
          <p14:tracePt t="285453" x="10356850" y="2330450"/>
          <p14:tracePt t="285468" x="10331450" y="2368550"/>
          <p14:tracePt t="285484" x="10299700" y="2419350"/>
          <p14:tracePt t="285500" x="10223500" y="2508250"/>
          <p14:tracePt t="285517" x="10160000" y="2603500"/>
          <p14:tracePt t="285534" x="10090150" y="2692400"/>
          <p14:tracePt t="285551" x="10039350" y="2736850"/>
          <p14:tracePt t="285568" x="10001250" y="2794000"/>
          <p14:tracePt t="285572" x="9982200" y="2813050"/>
          <p14:tracePt t="285584" x="9975850" y="2819400"/>
          <p14:tracePt t="285601" x="9969500" y="2832100"/>
          <p14:tracePt t="285618" x="9963150" y="2844800"/>
          <p14:tracePt t="285634" x="9956800" y="2844800"/>
          <p14:tracePt t="285651" x="9956800" y="2851150"/>
          <p14:tracePt t="285668" x="9944100" y="2870200"/>
          <p14:tracePt t="285684" x="9906000" y="2889250"/>
          <p14:tracePt t="285701" x="9842500" y="2921000"/>
          <p14:tracePt t="285709" x="9798050" y="2946400"/>
          <p14:tracePt t="285718" x="9753600" y="2959100"/>
          <p14:tracePt t="285734" x="9626600" y="3016250"/>
          <p14:tracePt t="285751" x="9525000" y="3067050"/>
          <p14:tracePt t="285767" x="9410700" y="3124200"/>
          <p14:tracePt t="285774" x="9359900" y="3155950"/>
          <p14:tracePt t="285784" x="9315450" y="3206750"/>
          <p14:tracePt t="285801" x="9220200" y="3321050"/>
          <p14:tracePt t="285806" x="9169400" y="3403600"/>
          <p14:tracePt t="285819" x="9080500" y="3556000"/>
          <p14:tracePt t="285835" x="9010650" y="3702050"/>
          <p14:tracePt t="285851" x="8966200" y="3835400"/>
          <p14:tracePt t="285868" x="8966200" y="3949700"/>
          <p14:tracePt t="285884" x="8966200" y="4089400"/>
          <p14:tracePt t="285901" x="8966200" y="4216400"/>
          <p14:tracePt t="285918" x="8966200" y="4318000"/>
          <p14:tracePt t="285935" x="9010650" y="4400550"/>
          <p14:tracePt t="285951" x="9042400" y="4445000"/>
          <p14:tracePt t="285968" x="9048750" y="4457700"/>
          <p14:tracePt t="285984" x="9055100" y="4470400"/>
          <p14:tracePt t="286027" x="9067800" y="4483100"/>
          <p14:tracePt t="286036" x="9067800" y="4489450"/>
          <p14:tracePt t="286043" x="9067800" y="4508500"/>
          <p14:tracePt t="286051" x="9067800" y="4521200"/>
          <p14:tracePt t="286068" x="9067800" y="4552950"/>
          <p14:tracePt t="286084" x="9061450" y="4610100"/>
          <p14:tracePt t="286101" x="9029700" y="4641850"/>
          <p14:tracePt t="286118" x="9004300" y="4667250"/>
          <p14:tracePt t="286135" x="8972550" y="4679950"/>
          <p14:tracePt t="286151" x="8915400" y="4699000"/>
          <p14:tracePt t="286168" x="8858250" y="4711700"/>
          <p14:tracePt t="286173" x="8832850" y="4724400"/>
          <p14:tracePt t="286185" x="8794750" y="4730750"/>
          <p14:tracePt t="286201" x="8756650" y="4743450"/>
          <p14:tracePt t="286206" x="8731250" y="4743450"/>
          <p14:tracePt t="286220" x="8712200" y="4743450"/>
          <p14:tracePt t="286236" x="8705850" y="4743450"/>
          <p14:tracePt t="286252" x="8699500" y="4743450"/>
          <p14:tracePt t="286268" x="8661400" y="4743450"/>
          <p14:tracePt t="286285" x="8629650" y="4743450"/>
          <p14:tracePt t="286302" x="8578850" y="4730750"/>
          <p14:tracePt t="286318" x="8553450" y="4730750"/>
          <p14:tracePt t="286334" x="8534400" y="4730750"/>
          <p14:tracePt t="286351" x="8509000" y="4730750"/>
          <p14:tracePt t="286368" x="8483600" y="4730750"/>
          <p14:tracePt t="286374" x="8477250" y="4724400"/>
          <p14:tracePt t="286384" x="8458200" y="4724400"/>
          <p14:tracePt t="286401" x="8445500" y="4718050"/>
          <p14:tracePt t="286405" x="8439150" y="4718050"/>
          <p14:tracePt t="286451" x="8432800" y="4718050"/>
          <p14:tracePt t="286468" x="8432800" y="4711700"/>
          <p14:tracePt t="286484" x="8432800" y="4705350"/>
          <p14:tracePt t="286548" x="8432800" y="4692650"/>
          <p14:tracePt t="286572" x="8445500" y="4679950"/>
          <p14:tracePt t="286580" x="8464550" y="4673600"/>
          <p14:tracePt t="286589" x="8483600" y="4673600"/>
          <p14:tracePt t="286602" x="8534400" y="4673600"/>
          <p14:tracePt t="286618" x="8769350" y="4673600"/>
          <p14:tracePt t="286635" x="8985250" y="4673600"/>
          <p14:tracePt t="286652" x="9213850" y="4673600"/>
          <p14:tracePt t="286668" x="9442450" y="4673600"/>
          <p14:tracePt t="286685" x="9683750" y="4635500"/>
          <p14:tracePt t="286702" x="9893300" y="4610100"/>
          <p14:tracePt t="286718" x="10109200" y="4565650"/>
          <p14:tracePt t="286735" x="10331450" y="4533900"/>
          <p14:tracePt t="286752" x="10572750" y="4495800"/>
          <p14:tracePt t="286758" x="10687050" y="4489450"/>
          <p14:tracePt t="286768" x="10807700" y="4457700"/>
          <p14:tracePt t="286785" x="11074400" y="4457700"/>
          <p14:tracePt t="286792" x="11176000" y="4457700"/>
          <p14:tracePt t="286804" x="11290300" y="4451350"/>
          <p14:tracePt t="286808" x="11385550" y="4451350"/>
          <p14:tracePt t="286819" x="11569700" y="4451350"/>
          <p14:tracePt t="286835" x="11658600" y="4451350"/>
          <p14:tracePt t="286853" x="11944350" y="4451350"/>
          <p14:tracePt t="286869" x="12103100" y="4432300"/>
          <p14:tracePt t="286885" x="12185650" y="4400550"/>
          <p14:tracePt t="286902" x="12185650" y="4381500"/>
          <p14:tracePt t="286918" x="12185650" y="4375150"/>
          <p14:tracePt t="287444" x="12185650" y="4381500"/>
          <p14:tracePt t="287467" x="12172950" y="4387850"/>
          <p14:tracePt t="287507" x="12172950" y="4394200"/>
          <p14:tracePt t="287515" x="12166600" y="4400550"/>
          <p14:tracePt t="287524" x="12160250" y="4406900"/>
          <p14:tracePt t="287536" x="12153900" y="4413250"/>
          <p14:tracePt t="287553" x="12141200" y="4425950"/>
          <p14:tracePt t="287569" x="12115800" y="4438650"/>
          <p14:tracePt t="287576" x="12090400" y="4457700"/>
          <p14:tracePt t="287586" x="12065000" y="4464050"/>
          <p14:tracePt t="287603" x="12001500" y="4502150"/>
          <p14:tracePt t="287619" x="11982450" y="4508500"/>
          <p14:tracePt t="287636" x="11969750" y="4514850"/>
          <p14:tracePt t="287653" x="11950700" y="4521200"/>
          <p14:tracePt t="287670" x="11944350" y="4521200"/>
          <p14:tracePt t="287700" x="11925300" y="4514850"/>
          <p14:tracePt t="287708" x="11925300" y="4489450"/>
          <p14:tracePt t="287719" x="11925300" y="4457700"/>
          <p14:tracePt t="287736" x="11925300" y="4381500"/>
          <p14:tracePt t="287753" x="11925300" y="4260850"/>
          <p14:tracePt t="287758" x="11925300" y="4191000"/>
          <p14:tracePt t="287770" x="11925300" y="4114800"/>
          <p14:tracePt t="287786" x="11925300" y="3937000"/>
          <p14:tracePt t="287792" x="11925300" y="3841750"/>
          <p14:tracePt t="287806" x="11925300" y="3663950"/>
          <p14:tracePt t="287820" x="11906250" y="3505200"/>
          <p14:tracePt t="287836" x="11906250" y="3352800"/>
          <p14:tracePt t="287853" x="11906250" y="3251200"/>
          <p14:tracePt t="287871" x="11899900" y="3162300"/>
          <p14:tracePt t="287886" x="11887200" y="3098800"/>
          <p14:tracePt t="287903" x="11842750" y="3035300"/>
          <p14:tracePt t="287909" x="11830050" y="3009900"/>
          <p14:tracePt t="287920" x="11804650" y="2990850"/>
          <p14:tracePt t="287936" x="11753850" y="2971800"/>
          <p14:tracePt t="287953" x="11684000" y="2940050"/>
          <p14:tracePt t="287958" x="11645900" y="2933700"/>
          <p14:tracePt t="287970" x="11607800" y="2914650"/>
          <p14:tracePt t="287989" x="11563350" y="2889250"/>
          <p14:tracePt t="287992" x="11537950" y="2876550"/>
          <p14:tracePt t="288003" x="11480800" y="2832100"/>
          <p14:tracePt t="288020" x="11461750" y="2813050"/>
          <p14:tracePt t="288036" x="11449050" y="2800350"/>
          <p14:tracePt t="288093" x="11449050" y="2794000"/>
          <p14:tracePt t="288109" x="11442700" y="2794000"/>
          <p14:tracePt t="288116" x="11423650" y="2806700"/>
          <p14:tracePt t="288125" x="11404600" y="2832100"/>
          <p14:tracePt t="288137" x="11385550" y="2870200"/>
          <p14:tracePt t="288153" x="11303000" y="2965450"/>
          <p14:tracePt t="288170" x="11220450" y="3073400"/>
          <p14:tracePt t="288173" x="11169650" y="3136900"/>
          <p14:tracePt t="288188" x="11118850" y="3194050"/>
          <p14:tracePt t="288204" x="10858500" y="3511550"/>
          <p14:tracePt t="288220" x="10579100" y="3816350"/>
          <p14:tracePt t="288236" x="10261600" y="4083050"/>
          <p14:tracePt t="288253" x="9982200" y="4330700"/>
          <p14:tracePt t="288270" x="9906000" y="4419600"/>
          <p14:tracePt t="288286" x="9874250" y="4457700"/>
          <p14:tracePt t="288340" x="9880600" y="4457700"/>
          <p14:tracePt t="288348" x="9886950" y="4457700"/>
          <p14:tracePt t="288359" x="9886950" y="4445000"/>
          <p14:tracePt t="288371" x="9893300" y="4432300"/>
          <p14:tracePt t="288387" x="9906000" y="4413250"/>
          <p14:tracePt t="288389" x="9906000" y="4394200"/>
          <p14:tracePt t="288407" x="9906000" y="4368800"/>
          <p14:tracePt t="288420" x="9906000" y="4349750"/>
          <p14:tracePt t="288437" x="9899650" y="4324350"/>
          <p14:tracePt t="288454" x="9874250" y="4298950"/>
          <p14:tracePt t="288470" x="9836150" y="4273550"/>
          <p14:tracePt t="288487" x="9785350" y="4235450"/>
          <p14:tracePt t="288504" x="9709150" y="4159250"/>
          <p14:tracePt t="288520" x="9601200" y="4044950"/>
          <p14:tracePt t="288537" x="9505950" y="3924300"/>
          <p14:tracePt t="288554" x="9442450" y="3822700"/>
          <p14:tracePt t="288558" x="9410700" y="3765550"/>
          <p14:tracePt t="288570" x="9404350" y="3740150"/>
          <p14:tracePt t="288588" x="9404350" y="3632200"/>
          <p14:tracePt t="288603" x="9417050" y="3549650"/>
          <p14:tracePt t="288620" x="9512300" y="3403600"/>
          <p14:tracePt t="288637" x="9632950" y="3251200"/>
          <p14:tracePt t="288654" x="9728200" y="3136900"/>
          <p14:tracePt t="288670" x="9810750" y="3048000"/>
          <p14:tracePt t="288687" x="9899650" y="2984500"/>
          <p14:tracePt t="288704" x="9982200" y="2933700"/>
          <p14:tracePt t="288720" x="10064750" y="2895600"/>
          <p14:tracePt t="288737" x="10160000" y="2838450"/>
          <p14:tracePt t="288754" x="10191750" y="2806700"/>
          <p14:tracePt t="288758" x="10198100" y="2794000"/>
          <p14:tracePt t="288771" x="10204450" y="2774950"/>
          <p14:tracePt t="288789" x="10204450" y="2749550"/>
          <p14:tracePt t="288813" x="10204450" y="2743200"/>
          <p14:tracePt t="288894" x="10191750" y="2743200"/>
          <p14:tracePt t="288918" x="10185400" y="2743200"/>
          <p14:tracePt t="288934" x="10179050" y="2749550"/>
          <p14:tracePt t="288943" x="10172700" y="2755900"/>
          <p14:tracePt t="288954" x="10160000" y="2774950"/>
          <p14:tracePt t="288970" x="10140950" y="2813050"/>
          <p14:tracePt t="288974" x="10109200" y="2838450"/>
          <p14:tracePt t="288988" x="10090150" y="2882900"/>
          <p14:tracePt t="288992" x="10071100" y="2933700"/>
          <p14:tracePt t="289004" x="10007600" y="3067050"/>
          <p14:tracePt t="289020" x="9944100" y="3213100"/>
          <p14:tracePt t="289037" x="9874250" y="3378200"/>
          <p14:tracePt t="289054" x="9791700" y="3549650"/>
          <p14:tracePt t="289071" x="9683750" y="3740150"/>
          <p14:tracePt t="289087" x="9537700" y="3949700"/>
          <p14:tracePt t="289104" x="9429750" y="4076700"/>
          <p14:tracePt t="289120" x="9385300" y="4165600"/>
          <p14:tracePt t="289137" x="9372600" y="4210050"/>
          <p14:tracePt t="289154" x="9359900" y="4235450"/>
          <p14:tracePt t="289171" x="9359900" y="4260850"/>
          <p14:tracePt t="289175" x="9353550" y="4273550"/>
          <p14:tracePt t="289187" x="9353550" y="4286250"/>
          <p14:tracePt t="289204" x="9334500" y="4343400"/>
          <p14:tracePt t="289221" x="9309100" y="4381500"/>
          <p14:tracePt t="289237" x="9277350" y="4419600"/>
          <p14:tracePt t="289254" x="9251950" y="4451350"/>
          <p14:tracePt t="289271" x="9232900" y="4489450"/>
          <p14:tracePt t="289287" x="9194800" y="4508500"/>
          <p14:tracePt t="289304" x="9144000" y="4527550"/>
          <p14:tracePt t="289321" x="9061450" y="4552950"/>
          <p14:tracePt t="289338" x="9029700" y="4565650"/>
          <p14:tracePt t="289342" x="9004300" y="4572000"/>
          <p14:tracePt t="289354" x="8985250" y="4578350"/>
          <p14:tracePt t="289371" x="8972550" y="4578350"/>
          <p14:tracePt t="289389" x="8959850" y="4578350"/>
          <p14:tracePt t="289404" x="8953500" y="4578350"/>
          <p14:tracePt t="289421" x="8940800" y="4584700"/>
          <p14:tracePt t="289439" x="8940800" y="4591050"/>
          <p14:tracePt t="289454" x="8928100" y="4597400"/>
          <p14:tracePt t="289471" x="8921750" y="4597400"/>
          <p14:tracePt t="289574" x="8921750" y="4591050"/>
          <p14:tracePt t="289582" x="8921750" y="4584700"/>
          <p14:tracePt t="289590" x="8921750" y="4578350"/>
          <p14:tracePt t="289604" x="8947150" y="4533900"/>
          <p14:tracePt t="289621" x="9017000" y="4457700"/>
          <p14:tracePt t="289638" x="9112250" y="4337050"/>
          <p14:tracePt t="289654" x="9277350" y="4133850"/>
          <p14:tracePt t="289671" x="9417050" y="3949700"/>
          <p14:tracePt t="289688" x="9505950" y="3822700"/>
          <p14:tracePt t="289704" x="9575800" y="3733800"/>
          <p14:tracePt t="289721" x="9607550" y="3689350"/>
          <p14:tracePt t="289738" x="9645650" y="3651250"/>
          <p14:tracePt t="289754" x="9671050" y="3619500"/>
          <p14:tracePt t="289759" x="9683750" y="3606800"/>
          <p14:tracePt t="289771" x="9702800" y="3581400"/>
          <p14:tracePt t="289788" x="9728200" y="3543300"/>
          <p14:tracePt t="289804" x="9740900" y="3530600"/>
          <p14:tracePt t="289821" x="9740900" y="3505200"/>
          <p14:tracePt t="289838" x="9740900" y="3492500"/>
          <p14:tracePt t="289855" x="9740900" y="3467100"/>
          <p14:tracePt t="289871" x="9734550" y="3435350"/>
          <p14:tracePt t="289888" x="9696450" y="3384550"/>
          <p14:tracePt t="289905" x="9658350" y="3327400"/>
          <p14:tracePt t="289921" x="9607550" y="3251200"/>
          <p14:tracePt t="289938" x="9556750" y="3200400"/>
          <p14:tracePt t="289956" x="9505950" y="3143250"/>
          <p14:tracePt t="289960" x="9499600" y="3130550"/>
          <p14:tracePt t="289972" x="9493250" y="3111500"/>
          <p14:tracePt t="289989" x="9493250" y="3098800"/>
          <p14:tracePt t="290005" x="9518650" y="3060700"/>
          <p14:tracePt t="290021" x="9632950" y="2978150"/>
          <p14:tracePt t="290038" x="9779000" y="2895600"/>
          <p14:tracePt t="290055" x="9906000" y="2806700"/>
          <p14:tracePt t="290071" x="10001250" y="2755900"/>
          <p14:tracePt t="290088" x="10064750" y="2711450"/>
          <p14:tracePt t="290105" x="10128250" y="2679700"/>
          <p14:tracePt t="290121" x="10166350" y="2660650"/>
          <p14:tracePt t="290138" x="10223500" y="2641600"/>
          <p14:tracePt t="290155" x="10293350" y="2616200"/>
          <p14:tracePt t="290159" x="10318750" y="2609850"/>
          <p14:tracePt t="290171" x="10363200" y="2590800"/>
          <p14:tracePt t="290188" x="10414000" y="2571750"/>
          <p14:tracePt t="290205" x="10439400" y="2552700"/>
          <p14:tracePt t="290222" x="10458450" y="2527300"/>
          <p14:tracePt t="290238" x="10483850" y="2508250"/>
          <p14:tracePt t="290255" x="10502900" y="2476500"/>
          <p14:tracePt t="290272" x="10509250" y="2444750"/>
          <p14:tracePt t="290288" x="10528300" y="2406650"/>
          <p14:tracePt t="290305" x="10541000" y="2387600"/>
          <p14:tracePt t="290322" x="10541000" y="2374900"/>
          <p14:tracePt t="290338" x="10541000" y="2368550"/>
          <p14:tracePt t="290462" x="10534650" y="2393950"/>
          <p14:tracePt t="290470" x="10528300" y="2393950"/>
          <p14:tracePt t="290479" x="10521950" y="2413000"/>
          <p14:tracePt t="290489" x="10521950" y="2425700"/>
          <p14:tracePt t="290505" x="10483850" y="2476500"/>
          <p14:tracePt t="290513" x="10458450" y="2514600"/>
          <p14:tracePt t="290522" x="10426700" y="2540000"/>
          <p14:tracePt t="290538" x="10382250" y="2609850"/>
          <p14:tracePt t="290555" x="10356850" y="2647950"/>
          <p14:tracePt t="290560" x="10344150" y="2679700"/>
          <p14:tracePt t="290572" x="10331450" y="2692400"/>
          <p14:tracePt t="290588" x="10325100" y="2730500"/>
          <p14:tracePt t="290605" x="10325100" y="2749550"/>
          <p14:tracePt t="290622" x="10325100" y="2768600"/>
          <p14:tracePt t="290638" x="10325100" y="2787650"/>
          <p14:tracePt t="290655" x="10331450" y="2806700"/>
          <p14:tracePt t="290672" x="10344150" y="2825750"/>
          <p14:tracePt t="290689" x="10356850" y="2825750"/>
          <p14:tracePt t="290705" x="10363200" y="2832100"/>
          <p14:tracePt t="290722" x="10369550" y="2844800"/>
          <p14:tracePt t="290739" x="10375900" y="2844800"/>
          <p14:tracePt t="290755" x="10382250" y="2851150"/>
          <p14:tracePt t="290773" x="10388600" y="2857500"/>
          <p14:tracePt t="290822" x="10388600" y="2863850"/>
          <p14:tracePt t="290838" x="10394950" y="2870200"/>
          <p14:tracePt t="290864" x="10394950" y="2876550"/>
          <p14:tracePt t="290879" x="10394950" y="2889250"/>
          <p14:tracePt t="290886" x="10388600" y="2895600"/>
          <p14:tracePt t="290903" x="10375900" y="2908300"/>
          <p14:tracePt t="290911" x="10369550" y="2914650"/>
          <p14:tracePt t="290922" x="10350500" y="2921000"/>
          <p14:tracePt t="290939" x="10325100" y="2921000"/>
          <p14:tracePt t="290942" x="10299700" y="2921000"/>
          <p14:tracePt t="290956" x="10280650" y="2933700"/>
          <p14:tracePt t="290974" x="10166350" y="2933700"/>
          <p14:tracePt t="290989" x="10096500" y="2933700"/>
          <p14:tracePt t="291006" x="10026650" y="2940050"/>
          <p14:tracePt t="291022" x="9969500" y="2946400"/>
          <p14:tracePt t="291039" x="9899650" y="2952750"/>
          <p14:tracePt t="291056" x="9823450" y="2971800"/>
          <p14:tracePt t="291072" x="9734550" y="2978150"/>
          <p14:tracePt t="291089" x="9645650" y="2984500"/>
          <p14:tracePt t="291106" x="9601200" y="2990850"/>
          <p14:tracePt t="291123" x="9569450" y="2990850"/>
          <p14:tracePt t="291128" x="9544050" y="3003550"/>
          <p14:tracePt t="291144" x="9525000" y="3003550"/>
          <p14:tracePt t="291160" x="9505950" y="3003550"/>
          <p14:tracePt t="291173" x="9480550" y="3003550"/>
          <p14:tracePt t="291189" x="9442450" y="3003550"/>
          <p14:tracePt t="291206" x="9404350" y="3009900"/>
          <p14:tracePt t="291222" x="9366250" y="3016250"/>
          <p14:tracePt t="291239" x="9334500" y="3022600"/>
          <p14:tracePt t="291256" x="9296400" y="3022600"/>
          <p14:tracePt t="291273" x="9245600" y="3035300"/>
          <p14:tracePt t="291289" x="9194800" y="3035300"/>
          <p14:tracePt t="291306" x="9156700" y="3035300"/>
          <p14:tracePt t="291323" x="9144000" y="3035300"/>
          <p14:tracePt t="291339" x="9124950" y="3035300"/>
          <p14:tracePt t="291356" x="9099550" y="3035300"/>
          <p14:tracePt t="291375" x="9004300" y="3035300"/>
          <p14:tracePt t="291389" x="8896350" y="3035300"/>
          <p14:tracePt t="291406" x="8769350" y="3022600"/>
          <p14:tracePt t="291422" x="8667750" y="3003550"/>
          <p14:tracePt t="291439" x="8604250" y="2997200"/>
          <p14:tracePt t="291456" x="8578850" y="2997200"/>
          <p14:tracePt t="291473" x="8559800" y="2990850"/>
          <p14:tracePt t="291573" x="8540750" y="2990850"/>
          <p14:tracePt t="291582" x="8528050" y="2978150"/>
          <p14:tracePt t="291590" x="8515350" y="2971800"/>
          <p14:tracePt t="291606" x="8483600" y="2959100"/>
          <p14:tracePt t="291623" x="8470900" y="2952750"/>
          <p14:tracePt t="291639" x="8451850" y="2946400"/>
          <p14:tracePt t="292070" x="8458200" y="2946400"/>
          <p14:tracePt t="292077" x="8470900" y="2946400"/>
          <p14:tracePt t="292086" x="8483600" y="2946400"/>
          <p14:tracePt t="292103" x="8502650" y="2946400"/>
          <p14:tracePt t="292120" x="8521700" y="2946400"/>
          <p14:tracePt t="292136" x="8547100" y="2952750"/>
          <p14:tracePt t="292153" x="8572500" y="2965450"/>
          <p14:tracePt t="292170" x="8585200" y="2971800"/>
          <p14:tracePt t="292186" x="8610600" y="2978150"/>
          <p14:tracePt t="292191" x="8636000" y="2984500"/>
          <p14:tracePt t="292203" x="8642350" y="2984500"/>
          <p14:tracePt t="292219" x="8686800" y="2990850"/>
          <p14:tracePt t="292223" x="8712200" y="2997200"/>
          <p14:tracePt t="292237" x="8763000" y="3003550"/>
          <p14:tracePt t="292253" x="8820150" y="3009900"/>
          <p14:tracePt t="292270" x="8864600" y="3016250"/>
          <p14:tracePt t="292287" x="8921750" y="3028950"/>
          <p14:tracePt t="292303" x="8966200" y="3035300"/>
          <p14:tracePt t="292320" x="8997950" y="3035300"/>
          <p14:tracePt t="292336" x="9029700" y="3035300"/>
          <p14:tracePt t="292353" x="9055100" y="3035300"/>
          <p14:tracePt t="292370" x="9086850" y="3035300"/>
          <p14:tracePt t="292386" x="9118600" y="3028950"/>
          <p14:tracePt t="292392" x="9131300" y="3022600"/>
          <p14:tracePt t="292403" x="9156700" y="3022600"/>
          <p14:tracePt t="292420" x="9201150" y="3016250"/>
          <p14:tracePt t="292423" x="9213850" y="3016250"/>
          <p14:tracePt t="292437" x="9239250" y="3003550"/>
          <p14:tracePt t="292453" x="9277350" y="2990850"/>
          <p14:tracePt t="292470" x="9321800" y="2965450"/>
          <p14:tracePt t="292486" x="9366250" y="2946400"/>
          <p14:tracePt t="292503" x="9398000" y="2933700"/>
          <p14:tracePt t="292520" x="9436100" y="2901950"/>
          <p14:tracePt t="292537" x="9455150" y="2882900"/>
          <p14:tracePt t="292553" x="9467850" y="2851150"/>
          <p14:tracePt t="292570" x="9474200" y="2825750"/>
          <p14:tracePt t="292587" x="9474200" y="2806700"/>
          <p14:tracePt t="292603" x="9486900" y="2781300"/>
          <p14:tracePt t="292621" x="9486900" y="2755900"/>
          <p14:tracePt t="292626" x="9486900" y="2743200"/>
          <p14:tracePt t="292639" x="9486900" y="2724150"/>
          <p14:tracePt t="292653" x="9486900" y="2705100"/>
          <p14:tracePt t="292670" x="9486900" y="2692400"/>
          <p14:tracePt t="292687" x="9486900" y="2673350"/>
          <p14:tracePt t="292703" x="9486900" y="2660650"/>
          <p14:tracePt t="292720" x="9486900" y="2647950"/>
          <p14:tracePt t="292737" x="9486900" y="2616200"/>
          <p14:tracePt t="292753" x="9474200" y="2597150"/>
          <p14:tracePt t="292770" x="9429750" y="2559050"/>
          <p14:tracePt t="292787" x="9398000" y="2540000"/>
          <p14:tracePt t="292793" x="9378950" y="2533650"/>
          <p14:tracePt t="292803" x="9366250" y="2533650"/>
          <p14:tracePt t="292820" x="9321800" y="2527300"/>
          <p14:tracePt t="292823" x="9315450" y="2527300"/>
          <p14:tracePt t="292838" x="9290050" y="2527300"/>
          <p14:tracePt t="292853" x="9245600" y="2514600"/>
          <p14:tracePt t="292870" x="9207500" y="2514600"/>
          <p14:tracePt t="292887" x="9144000" y="2514600"/>
          <p14:tracePt t="292904" x="9093200" y="2514600"/>
          <p14:tracePt t="292920" x="9036050" y="2514600"/>
          <p14:tracePt t="292937" x="8972550" y="2514600"/>
          <p14:tracePt t="292954" x="8909050" y="2514600"/>
          <p14:tracePt t="292970" x="8845550" y="2514600"/>
          <p14:tracePt t="292987" x="8788400" y="2514600"/>
          <p14:tracePt t="293004" x="8737600" y="2514600"/>
          <p14:tracePt t="293010" x="8718550" y="2520950"/>
          <p14:tracePt t="293021" x="8699500" y="2520950"/>
          <p14:tracePt t="293027" x="8667750" y="2540000"/>
          <p14:tracePt t="293037" x="8655050" y="2546350"/>
          <p14:tracePt t="293054" x="8585200" y="2584450"/>
          <p14:tracePt t="293070" x="8534400" y="2603500"/>
          <p14:tracePt t="293087" x="8496300" y="2609850"/>
          <p14:tracePt t="293104" x="8439150" y="2622550"/>
          <p14:tracePt t="293120" x="8413750" y="2635250"/>
          <p14:tracePt t="293137" x="8388350" y="2647950"/>
          <p14:tracePt t="293154" x="8362950" y="2660650"/>
          <p14:tracePt t="293163" x="8356600" y="2667000"/>
          <p14:tracePt t="293171" x="8337550" y="2679700"/>
          <p14:tracePt t="293187" x="8324850" y="2692400"/>
          <p14:tracePt t="293193" x="8318500" y="2711450"/>
          <p14:tracePt t="293204" x="8312150" y="2724150"/>
          <p14:tracePt t="293220" x="8305800" y="2762250"/>
          <p14:tracePt t="293223" x="8299450" y="2781300"/>
          <p14:tracePt t="293238" x="8299450" y="2806700"/>
          <p14:tracePt t="293254" x="8299450" y="2857500"/>
          <p14:tracePt t="293273" x="8299450" y="2882900"/>
          <p14:tracePt t="293287" x="8312150" y="2889250"/>
          <p14:tracePt t="293304" x="8356600" y="2908300"/>
          <p14:tracePt t="293320" x="8401050" y="2921000"/>
          <p14:tracePt t="293337" x="8464550" y="2921000"/>
          <p14:tracePt t="293354" x="8534400" y="2927350"/>
          <p14:tracePt t="293370" x="8591550" y="2927350"/>
          <p14:tracePt t="293387" x="8623300" y="2927350"/>
          <p14:tracePt t="293404" x="8648700" y="2927350"/>
          <p14:tracePt t="293409" x="8661400" y="2927350"/>
          <p14:tracePt t="293422" x="8680450" y="2927350"/>
          <p14:tracePt t="293423" x="8699500" y="2927350"/>
          <p14:tracePt t="293439" x="8769350" y="2914650"/>
          <p14:tracePt t="293454" x="8851900" y="2901950"/>
          <p14:tracePt t="293471" x="8909050" y="2895600"/>
          <p14:tracePt t="293487" x="8947150" y="2882900"/>
          <p14:tracePt t="293504" x="8966200" y="2882900"/>
          <p14:tracePt t="293521" x="8972550" y="2876550"/>
          <p14:tracePt t="293537" x="8978900" y="2876550"/>
          <p14:tracePt t="293554" x="8985250" y="2876550"/>
          <p14:tracePt t="293571" x="8991600" y="2876550"/>
          <p14:tracePt t="293588" x="9004300" y="2876550"/>
          <p14:tracePt t="293604" x="9010650" y="2876550"/>
          <p14:tracePt t="293646" x="9023350" y="2876550"/>
          <p14:tracePt t="293654" x="9036050" y="2876550"/>
          <p14:tracePt t="293662" x="9055100" y="2876550"/>
          <p14:tracePt t="293671" x="9086850" y="2876550"/>
          <p14:tracePt t="293687" x="9131300" y="2876550"/>
          <p14:tracePt t="293704" x="9188450" y="2876550"/>
          <p14:tracePt t="293721" x="9213850" y="2882900"/>
          <p14:tracePt t="293738" x="9226550" y="2882900"/>
          <p14:tracePt t="295107" x="9226550" y="2889250"/>
          <p14:tracePt t="299658" x="9213850" y="2908300"/>
          <p14:tracePt t="299665" x="9188450" y="2921000"/>
          <p14:tracePt t="299673" x="9144000" y="2952750"/>
          <p14:tracePt t="299682" x="9086850" y="2990850"/>
          <p14:tracePt t="299699" x="8966200" y="3111500"/>
          <p14:tracePt t="299715" x="8851900" y="3251200"/>
          <p14:tracePt t="299732" x="8667750" y="3416300"/>
          <p14:tracePt t="299748" x="8337550" y="3638550"/>
          <p14:tracePt t="299765" x="8045450" y="3803650"/>
          <p14:tracePt t="299782" x="7835900" y="3943350"/>
          <p14:tracePt t="299799" x="7766050" y="3987800"/>
          <p14:tracePt t="299804" x="7753350" y="3994150"/>
          <p14:tracePt t="299816" x="7747000" y="4006850"/>
          <p14:tracePt t="299842" x="7759700" y="4006850"/>
          <p14:tracePt t="299851" x="7778750" y="4000500"/>
          <p14:tracePt t="299866" x="7823200" y="3975100"/>
          <p14:tracePt t="299882" x="7854950" y="3962400"/>
          <p14:tracePt t="299899" x="7893050" y="3949700"/>
          <p14:tracePt t="299915" x="7924800" y="3937000"/>
          <p14:tracePt t="299932" x="7969250" y="3924300"/>
          <p14:tracePt t="299949" x="8013700" y="3911600"/>
          <p14:tracePt t="299966" x="8089900" y="3873500"/>
          <p14:tracePt t="299982" x="8204200" y="3816350"/>
          <p14:tracePt t="299999" x="8305800" y="3752850"/>
          <p14:tracePt t="300004" x="8382000" y="3721100"/>
          <p14:tracePt t="300015" x="8451850" y="3695700"/>
          <p14:tracePt t="300032" x="8585200" y="3632200"/>
          <p14:tracePt t="300034" x="8629650" y="3613150"/>
          <p14:tracePt t="300049" x="8794750" y="3530600"/>
          <p14:tracePt t="300065" x="9042400" y="3416300"/>
          <p14:tracePt t="300082" x="9366250" y="3213100"/>
          <p14:tracePt t="300099" x="9620250" y="3054350"/>
          <p14:tracePt t="300115" x="9804400" y="2914650"/>
          <p14:tracePt t="300132" x="9963150" y="2762250"/>
          <p14:tracePt t="300149" x="10109200" y="2590800"/>
          <p14:tracePt t="300166" x="10198100" y="2476500"/>
          <p14:tracePt t="300182" x="10261600" y="2400300"/>
          <p14:tracePt t="300199" x="10312400" y="2330450"/>
          <p14:tracePt t="300216" x="10388600" y="2305050"/>
          <p14:tracePt t="300220" x="10426700" y="2286000"/>
          <p14:tracePt t="300233" x="10528300" y="2273300"/>
          <p14:tracePt t="300249" x="10598150" y="2241550"/>
          <p14:tracePt t="300266" x="10655300" y="2222500"/>
          <p14:tracePt t="300283" x="10687050" y="2203450"/>
          <p14:tracePt t="300299" x="10699750" y="2197100"/>
          <p14:tracePt t="300316" x="10699750" y="2190750"/>
          <p14:tracePt t="300354" x="10712450" y="2184400"/>
          <p14:tracePt t="300362" x="10725150" y="2184400"/>
          <p14:tracePt t="300371" x="10744200" y="2184400"/>
          <p14:tracePt t="300382" x="10788650" y="2184400"/>
          <p14:tracePt t="300399" x="10896600" y="2159000"/>
          <p14:tracePt t="300416" x="10979150" y="2139950"/>
          <p14:tracePt t="300418" x="11010900" y="2120900"/>
          <p14:tracePt t="300435" x="11036300" y="2114550"/>
          <p14:tracePt t="300539" x="11042650" y="2114550"/>
          <p14:tracePt t="300547" x="11042650" y="2127250"/>
          <p14:tracePt t="300555" x="11042650" y="2133600"/>
          <p14:tracePt t="300566" x="11029950" y="2139950"/>
          <p14:tracePt t="300583" x="11023600" y="2152650"/>
          <p14:tracePt t="300599" x="11004550" y="2165350"/>
          <p14:tracePt t="300604" x="11004550" y="2171700"/>
          <p14:tracePt t="300616" x="10998200" y="2171700"/>
          <p14:tracePt t="300633" x="10991850" y="2178050"/>
          <p14:tracePt t="300681" x="10985500" y="2184400"/>
          <p14:tracePt t="300690" x="10985500" y="2190750"/>
          <p14:tracePt t="300699" x="11004550" y="2203450"/>
          <p14:tracePt t="300716" x="11118850" y="2241550"/>
          <p14:tracePt t="300733" x="11303000" y="2286000"/>
          <p14:tracePt t="300750" x="11506200" y="2349500"/>
          <p14:tracePt t="300766" x="11664950" y="2374900"/>
          <p14:tracePt t="300783" x="11715750" y="2374900"/>
          <p14:tracePt t="300800" x="11722100" y="2381250"/>
          <p14:tracePt t="300820" x="11715750" y="2387600"/>
          <p14:tracePt t="300824" x="11677650" y="2387600"/>
          <p14:tracePt t="300834" x="11525250" y="2387600"/>
          <p14:tracePt t="300849" x="11277600" y="2400300"/>
          <p14:tracePt t="300866" x="10909300" y="2413000"/>
          <p14:tracePt t="300883" x="10382250" y="2501900"/>
          <p14:tracePt t="300899" x="9867900" y="2571750"/>
          <p14:tracePt t="300917" x="9385300" y="2647950"/>
          <p14:tracePt t="300933" x="9144000" y="2736850"/>
          <p14:tracePt t="300950" x="9067800" y="2794000"/>
          <p14:tracePt t="300966" x="9055100" y="2806700"/>
          <p14:tracePt t="300983" x="9055100" y="2813050"/>
          <p14:tracePt t="301000" x="9086850" y="2825750"/>
          <p14:tracePt t="301003" x="9131300" y="2838450"/>
          <p14:tracePt t="301017" x="9220200" y="2851150"/>
          <p14:tracePt t="301033" x="9277350" y="2870200"/>
          <p14:tracePt t="301050" x="9302750" y="2876550"/>
          <p14:tracePt t="301066" x="9302750" y="2882900"/>
          <p14:tracePt t="301083" x="9302750" y="2895600"/>
          <p14:tracePt t="301100" x="9271000" y="2933700"/>
          <p14:tracePt t="301116" x="9131300" y="2990850"/>
          <p14:tracePt t="301133" x="8978900" y="3060700"/>
          <p14:tracePt t="301150" x="8839200" y="3162300"/>
          <p14:tracePt t="301167" x="8756650" y="3263900"/>
          <p14:tracePt t="301173" x="8750300" y="3295650"/>
          <p14:tracePt t="301183" x="8750300" y="3327400"/>
          <p14:tracePt t="301200" x="8769350" y="3397250"/>
          <p14:tracePt t="301202" x="8807450" y="3441700"/>
          <p14:tracePt t="301219" x="8953500" y="3562350"/>
          <p14:tracePt t="301234" x="9144000" y="3638550"/>
          <p14:tracePt t="301250" x="9315450" y="3683000"/>
          <p14:tracePt t="301266" x="9404350" y="3683000"/>
          <p14:tracePt t="301306" x="9410700" y="3689350"/>
          <p14:tracePt t="301324" x="9404350" y="3695700"/>
          <p14:tracePt t="301330" x="9359900" y="3695700"/>
          <p14:tracePt t="301340" x="9315450" y="3695700"/>
          <p14:tracePt t="301350" x="9264650" y="3695700"/>
          <p14:tracePt t="301367" x="9194800" y="3702050"/>
          <p14:tracePt t="301374" x="9182100" y="3708400"/>
          <p14:tracePt t="301384" x="9169400" y="3708400"/>
          <p14:tracePt t="301400" x="9156700" y="3714750"/>
          <p14:tracePt t="301416" x="9150350" y="3721100"/>
          <p14:tracePt t="301435" x="9144000" y="3721100"/>
          <p14:tracePt t="301466" x="9131300" y="3727450"/>
          <p14:tracePt t="301771" x="9118600" y="3727450"/>
          <p14:tracePt t="301780" x="9099550" y="3740150"/>
          <p14:tracePt t="301787" x="9061450" y="3765550"/>
          <p14:tracePt t="301796" x="9004300" y="3810000"/>
          <p14:tracePt t="301812" x="8890000" y="3917950"/>
          <p14:tracePt t="301829" x="8788400" y="4025900"/>
          <p14:tracePt t="301845" x="8699500" y="4165600"/>
          <p14:tracePt t="301862" x="8616950" y="4273550"/>
          <p14:tracePt t="301879" x="8566150" y="4343400"/>
          <p14:tracePt t="301895" x="8534400" y="4400550"/>
          <p14:tracePt t="301900" x="8509000" y="4425950"/>
          <p14:tracePt t="301913" x="8464550" y="4476750"/>
          <p14:tracePt t="301929" x="8407400" y="4533900"/>
          <p14:tracePt t="301932" x="8356600" y="4572000"/>
          <p14:tracePt t="301946" x="8305800" y="4622800"/>
          <p14:tracePt t="301963" x="8255000" y="4660900"/>
          <p14:tracePt t="301979" x="8210550" y="4686300"/>
          <p14:tracePt t="301996" x="8191500" y="4692650"/>
          <p14:tracePt t="302012" x="8166100" y="4699000"/>
          <p14:tracePt t="302029" x="8153400" y="4705350"/>
          <p14:tracePt t="302046" x="8128000" y="4705350"/>
          <p14:tracePt t="302063" x="8077200" y="4724400"/>
          <p14:tracePt t="302079" x="8001000" y="4737100"/>
          <p14:tracePt t="302084" x="7962900" y="4737100"/>
          <p14:tracePt t="302096" x="7924800" y="4737100"/>
          <p14:tracePt t="302112" x="7797800" y="4737100"/>
          <p14:tracePt t="302117" x="7727950" y="4737100"/>
          <p14:tracePt t="302131" x="7613650" y="4737100"/>
          <p14:tracePt t="302146" x="7518400" y="4737100"/>
          <p14:tracePt t="302163" x="7448550" y="4737100"/>
          <p14:tracePt t="302179" x="7391400" y="4743450"/>
          <p14:tracePt t="302196" x="7378700" y="4749800"/>
          <p14:tracePt t="302212" x="7372350" y="4749800"/>
          <p14:tracePt t="302276" x="7378700" y="4749800"/>
          <p14:tracePt t="302428" x="7366000" y="4749800"/>
          <p14:tracePt t="302435" x="7353300" y="4749800"/>
          <p14:tracePt t="302446" x="7327900" y="4749800"/>
          <p14:tracePt t="302451" x="7296150" y="4749800"/>
          <p14:tracePt t="302468" x="7213600" y="4749800"/>
          <p14:tracePt t="302485" x="7143750" y="4749800"/>
          <p14:tracePt t="302502" x="7105650" y="4749800"/>
          <p14:tracePt t="302519" x="7099300" y="4749800"/>
          <p14:tracePt t="302684" x="7092950" y="4749800"/>
          <p14:tracePt t="302692" x="7067550" y="4749800"/>
          <p14:tracePt t="302702" x="7029450" y="4749800"/>
          <p14:tracePt t="302719" x="6940550" y="4749800"/>
          <p14:tracePt t="302735" x="6807200" y="4749800"/>
          <p14:tracePt t="302752" x="6591300" y="4749800"/>
          <p14:tracePt t="302758" x="6457950" y="4749800"/>
          <p14:tracePt t="302768" x="6286500" y="4749800"/>
          <p14:tracePt t="302787" x="5683250" y="4749800"/>
          <p14:tracePt t="302802" x="5378450" y="4749800"/>
          <p14:tracePt t="302818" x="5156200" y="4756150"/>
          <p14:tracePt t="302835" x="5016500" y="4775200"/>
          <p14:tracePt t="302852" x="4914900" y="4781550"/>
          <p14:tracePt t="302869" x="4800600" y="4781550"/>
          <p14:tracePt t="302885" x="4699000" y="4800600"/>
          <p14:tracePt t="302902" x="4610100" y="4813300"/>
          <p14:tracePt t="302918" x="4483100" y="4838700"/>
          <p14:tracePt t="302935" x="4349750" y="4857750"/>
          <p14:tracePt t="302952" x="4222750" y="4864100"/>
          <p14:tracePt t="302968" x="4102100" y="4876800"/>
          <p14:tracePt t="302987" x="4025900" y="4889500"/>
          <p14:tracePt t="302990" x="4000500" y="4895850"/>
          <p14:tracePt t="303002" x="3968750" y="4895850"/>
          <p14:tracePt t="303019" x="3905250" y="4895850"/>
          <p14:tracePt t="303035" x="3841750" y="4895850"/>
          <p14:tracePt t="303052" x="3765550" y="4895850"/>
          <p14:tracePt t="303069" x="3676650" y="4895850"/>
          <p14:tracePt t="303085" x="3581400" y="4895850"/>
          <p14:tracePt t="303102" x="3467100" y="4895850"/>
          <p14:tracePt t="303119" x="3327400" y="4895850"/>
          <p14:tracePt t="303136" x="3187700" y="4895850"/>
          <p14:tracePt t="303152" x="3054350" y="4895850"/>
          <p14:tracePt t="303158" x="2990850" y="4895850"/>
          <p14:tracePt t="303169" x="2952750" y="4895850"/>
          <p14:tracePt t="303186" x="2921000" y="4895850"/>
          <p14:tracePt t="303236" x="2952750" y="4895850"/>
          <p14:tracePt t="303243" x="3028950" y="4895850"/>
          <p14:tracePt t="303252" x="3092450" y="4895850"/>
          <p14:tracePt t="303269" x="3263900" y="4895850"/>
          <p14:tracePt t="303286" x="3479800" y="4895850"/>
          <p14:tracePt t="303302" x="3841750" y="4895850"/>
          <p14:tracePt t="303319" x="4425950" y="4895850"/>
          <p14:tracePt t="303335" x="4984750" y="4895850"/>
          <p14:tracePt t="303352" x="5334000" y="4902200"/>
          <p14:tracePt t="303369" x="5543550" y="4902200"/>
          <p14:tracePt t="303386" x="5651500" y="4902200"/>
          <p14:tracePt t="303390" x="5676900" y="4914900"/>
          <p14:tracePt t="303403" x="5695950" y="4914900"/>
          <p14:tracePt t="303534" x="5702300" y="4914900"/>
          <p14:tracePt t="303541" x="5715000" y="4914900"/>
          <p14:tracePt t="303552" x="5734050" y="4914900"/>
          <p14:tracePt t="303569" x="5848350" y="4914900"/>
          <p14:tracePt t="303573" x="5943600" y="4914900"/>
          <p14:tracePt t="303586" x="6267450" y="4914900"/>
          <p14:tracePt t="303602" x="6800850" y="4883150"/>
          <p14:tracePt t="303619" x="7423150" y="4813300"/>
          <p14:tracePt t="303636" x="7943850" y="4718050"/>
          <p14:tracePt t="303653" x="8293100" y="4660900"/>
          <p14:tracePt t="303669" x="8413750" y="4648200"/>
          <p14:tracePt t="303686" x="8439150" y="4641850"/>
          <p14:tracePt t="303941" x="8426450" y="4641850"/>
          <p14:tracePt t="303957" x="8420100" y="4641850"/>
          <p14:tracePt t="303980" x="8413750" y="4629150"/>
          <p14:tracePt t="304035" x="8407400" y="4622800"/>
          <p14:tracePt t="304043" x="8401050" y="4622800"/>
          <p14:tracePt t="304059" x="8388350" y="4622800"/>
          <p14:tracePt t="304069" x="8362950" y="4616450"/>
          <p14:tracePt t="304083" x="8337550" y="4610100"/>
          <p14:tracePt t="304101" x="8185150" y="4584700"/>
          <p14:tracePt t="304115" x="7962900" y="4546600"/>
          <p14:tracePt t="304132" x="7645400" y="4470400"/>
          <p14:tracePt t="304149" x="7188200" y="4394200"/>
          <p14:tracePt t="304165" x="6769100" y="4311650"/>
          <p14:tracePt t="304182" x="6489700" y="4279900"/>
          <p14:tracePt t="304198" x="6305550" y="4216400"/>
          <p14:tracePt t="304215" x="6178550" y="4152900"/>
          <p14:tracePt t="304232" x="6102350" y="4083050"/>
          <p14:tracePt t="304248" x="6076950" y="4051300"/>
          <p14:tracePt t="304265" x="6070600" y="4038600"/>
          <p14:tracePt t="304396" x="6070600" y="4032250"/>
          <p14:tracePt t="304435" x="6064250" y="4032250"/>
          <p14:tracePt t="304757" x="6057900" y="4032250"/>
          <p14:tracePt t="304765" x="6051550" y="4032250"/>
          <p14:tracePt t="304790" x="6032500" y="4032250"/>
          <p14:tracePt t="304797" x="6026150" y="4032250"/>
          <p14:tracePt t="304806" x="6007100" y="4032250"/>
          <p14:tracePt t="304815" x="5994400" y="4032250"/>
          <p14:tracePt t="304832" x="5969000" y="4032250"/>
          <p14:tracePt t="304849" x="5949950" y="4032250"/>
          <p14:tracePt t="304865" x="5937250" y="4032250"/>
          <p14:tracePt t="304882" x="5930900" y="4032250"/>
          <p14:tracePt t="304957" x="5994400" y="4032250"/>
          <p14:tracePt t="304965" x="6045200" y="4032250"/>
          <p14:tracePt t="304974" x="6108700" y="4032250"/>
          <p14:tracePt t="304982" x="6191250" y="4032250"/>
          <p14:tracePt t="304999" x="6362700" y="4032250"/>
          <p14:tracePt t="305016" x="6527800" y="4032250"/>
          <p14:tracePt t="305032" x="6711950" y="4032250"/>
          <p14:tracePt t="305039" x="6781800" y="4032250"/>
          <p14:tracePt t="305049" x="6838950" y="4032250"/>
          <p14:tracePt t="305065" x="6883400" y="4025900"/>
          <p14:tracePt t="305069" x="6889750" y="4025900"/>
          <p14:tracePt t="305084" x="6896100" y="4025900"/>
          <p14:tracePt t="305099" x="6902450" y="4025900"/>
          <p14:tracePt t="305116" x="6908800" y="4025900"/>
          <p14:tracePt t="305478" x="6915150" y="4019550"/>
          <p14:tracePt t="305886" x="6908800" y="4044950"/>
          <p14:tracePt t="305893" x="6870700" y="4076700"/>
          <p14:tracePt t="305901" x="6813550" y="4114800"/>
          <p14:tracePt t="305911" x="6737350" y="4165600"/>
          <p14:tracePt t="305927" x="6477000" y="4305300"/>
          <p14:tracePt t="305944" x="6096000" y="4451350"/>
          <p14:tracePt t="305960" x="5651500" y="4552950"/>
          <p14:tracePt t="305977" x="5238750" y="4616450"/>
          <p14:tracePt t="305993" x="4921250" y="4635500"/>
          <p14:tracePt t="305997" x="4794250" y="4667250"/>
          <p14:tracePt t="306010" x="4711700" y="4673600"/>
          <p14:tracePt t="306028" x="4546600" y="4705350"/>
          <p14:tracePt t="306043" x="4489450" y="4711700"/>
          <p14:tracePt t="306061" x="4451350" y="4724400"/>
          <p14:tracePt t="306077" x="4432300" y="4730750"/>
          <p14:tracePt t="306094" x="4394200" y="4737100"/>
          <p14:tracePt t="306110" x="4356100" y="4737100"/>
          <p14:tracePt t="306127" x="4305300" y="4737100"/>
          <p14:tracePt t="306144" x="4222750" y="4737100"/>
          <p14:tracePt t="306160" x="4076700" y="4737100"/>
          <p14:tracePt t="306177" x="3886200" y="4737100"/>
          <p14:tracePt t="306184" x="3790950" y="4737100"/>
          <p14:tracePt t="306194" x="3663950" y="4737100"/>
          <p14:tracePt t="306211" x="3416300" y="4737100"/>
          <p14:tracePt t="306214" x="3321050" y="4737100"/>
          <p14:tracePt t="306227" x="3225800" y="4737100"/>
          <p14:tracePt t="306244" x="3067050" y="4737100"/>
          <p14:tracePt t="306260" x="3028950" y="4737100"/>
          <p14:tracePt t="306277" x="3022600" y="4737100"/>
          <p14:tracePt t="306294" x="3016250" y="4737100"/>
          <p14:tracePt t="306310" x="2997200" y="4737100"/>
          <p14:tracePt t="306327" x="2959100" y="4737100"/>
          <p14:tracePt t="306344" x="2870200" y="4737100"/>
          <p14:tracePt t="306361" x="2762250" y="4737100"/>
          <p14:tracePt t="306377" x="2654300" y="4737100"/>
          <p14:tracePt t="306382" x="2590800" y="4737100"/>
          <p14:tracePt t="306394" x="2527300" y="4737100"/>
          <p14:tracePt t="306411" x="2349500" y="4737100"/>
          <p14:tracePt t="306415" x="2254250" y="4737100"/>
          <p14:tracePt t="306428" x="2159000" y="4737100"/>
          <p14:tracePt t="306431" x="2076450" y="4737100"/>
          <p14:tracePt t="306444" x="1930400" y="4737100"/>
          <p14:tracePt t="306461" x="1860550" y="4737100"/>
          <p14:tracePt t="306477" x="1828800" y="4743450"/>
          <p14:tracePt t="306581" x="1816100" y="4743450"/>
          <p14:tracePt t="306588" x="1809750" y="4743450"/>
          <p14:tracePt t="306599" x="1803400" y="4743450"/>
          <p14:tracePt t="306611" x="1797050" y="4743450"/>
          <p14:tracePt t="306630" x="1784350" y="4743450"/>
          <p14:tracePt t="306644" x="1778000" y="4749800"/>
          <p14:tracePt t="306661" x="1758950" y="4749800"/>
          <p14:tracePt t="306878" x="1752600" y="4749800"/>
          <p14:tracePt t="307086" x="1758950" y="4749800"/>
          <p14:tracePt t="307094" x="1778000" y="4756150"/>
          <p14:tracePt t="307102" x="1790700" y="4762500"/>
          <p14:tracePt t="307112" x="1803400" y="4762500"/>
          <p14:tracePt t="307125" x="1866900" y="4775200"/>
          <p14:tracePt t="307142" x="1930400" y="4781550"/>
          <p14:tracePt t="307158" x="1981200" y="4794250"/>
          <p14:tracePt t="307175" x="2032000" y="4800600"/>
          <p14:tracePt t="307192" x="2070100" y="4800600"/>
          <p14:tracePt t="307208" x="2095500" y="4806950"/>
          <p14:tracePt t="307225" x="2139950" y="4813300"/>
          <p14:tracePt t="307242" x="2171700" y="4813300"/>
          <p14:tracePt t="307258" x="2203450" y="4813300"/>
          <p14:tracePt t="307275" x="2209800" y="4813300"/>
          <p14:tracePt t="307294" x="2228850" y="4813300"/>
          <p14:tracePt t="307319" x="2235200" y="4813300"/>
          <p14:tracePt t="307342" x="2247900" y="4813300"/>
          <p14:tracePt t="307367" x="2260600" y="4813300"/>
          <p14:tracePt t="307374" x="2266950" y="4813300"/>
          <p14:tracePt t="307385" x="2279650" y="4813300"/>
          <p14:tracePt t="307392" x="2292350" y="4813300"/>
          <p14:tracePt t="307408" x="2330450" y="4813300"/>
          <p14:tracePt t="307425" x="2362200" y="4813300"/>
          <p14:tracePt t="307442" x="2400300" y="4800600"/>
          <p14:tracePt t="307458" x="2419350" y="4800600"/>
          <p14:tracePt t="307463" x="2438400" y="4800600"/>
          <p14:tracePt t="307475" x="2444750" y="4794250"/>
          <p14:tracePt t="307492" x="2489200" y="4794250"/>
          <p14:tracePt t="307493" x="2514600" y="4794250"/>
          <p14:tracePt t="307509" x="2565400" y="4787900"/>
          <p14:tracePt t="307525" x="2616200" y="4781550"/>
          <p14:tracePt t="307542" x="2673350" y="4775200"/>
          <p14:tracePt t="307559" x="2724150" y="4768850"/>
          <p14:tracePt t="307575" x="2781300" y="4762500"/>
          <p14:tracePt t="307592" x="2838450" y="4756150"/>
          <p14:tracePt t="307608" x="2889250" y="4749800"/>
          <p14:tracePt t="307625" x="2971800" y="4737100"/>
          <p14:tracePt t="307642" x="3009900" y="4730750"/>
          <p14:tracePt t="307659" x="3041650" y="4724400"/>
          <p14:tracePt t="307663" x="3048000" y="4724400"/>
          <p14:tracePt t="307676" x="3060700" y="4724400"/>
          <p14:tracePt t="307692" x="3086100" y="4711700"/>
          <p14:tracePt t="307709" x="3143250" y="4705350"/>
          <p14:tracePt t="307725" x="3238500" y="4692650"/>
          <p14:tracePt t="307743" x="3429000" y="4654550"/>
          <p14:tracePt t="307759" x="3702050" y="4616450"/>
          <p14:tracePt t="307776" x="4114800" y="4552950"/>
          <p14:tracePt t="307792" x="4483100" y="4495800"/>
          <p14:tracePt t="307809" x="4724400" y="4438650"/>
          <p14:tracePt t="307825" x="4876800" y="4387850"/>
          <p14:tracePt t="307842" x="4946650" y="4349750"/>
          <p14:tracePt t="307847" x="4959350" y="4343400"/>
          <p14:tracePt t="307859" x="4972050" y="4330700"/>
          <p14:tracePt t="307876" x="4978400" y="4305300"/>
          <p14:tracePt t="307880" x="4978400" y="4292600"/>
          <p14:tracePt t="307892" x="4978400" y="4279900"/>
          <p14:tracePt t="307894" x="4978400" y="4267200"/>
          <p14:tracePt t="307909" x="4978400" y="4248150"/>
          <p14:tracePt t="307926" x="4978400" y="4235450"/>
          <p14:tracePt t="307966" x="4978400" y="4229100"/>
          <p14:tracePt t="307989" x="4978400" y="4216400"/>
          <p14:tracePt t="307998" x="4972050" y="4216400"/>
          <p14:tracePt t="308015" x="4972050" y="4210050"/>
          <p14:tracePt t="308022" x="4965700" y="4191000"/>
          <p14:tracePt t="308031" x="4946650" y="4178300"/>
          <p14:tracePt t="308043" x="4933950" y="4146550"/>
          <p14:tracePt t="308059" x="4876800" y="4083050"/>
          <p14:tracePt t="308063" x="4832350" y="4044950"/>
          <p14:tracePt t="308076" x="4787900" y="4000500"/>
          <p14:tracePt t="308092" x="4673600" y="3956050"/>
          <p14:tracePt t="308095" x="4597400" y="3937000"/>
          <p14:tracePt t="308109" x="4413250" y="3873500"/>
          <p14:tracePt t="308126" x="4254500" y="3860800"/>
          <p14:tracePt t="308142" x="4184650" y="3860800"/>
          <p14:tracePt t="308159" x="4178300" y="3860800"/>
          <p14:tracePt t="308206" x="4184650" y="3860800"/>
          <p14:tracePt t="308216" x="4222750" y="3867150"/>
          <p14:tracePt t="308231" x="4229100" y="3873500"/>
          <p14:tracePt t="308238" x="4235450" y="3873500"/>
          <p14:tracePt t="308255" x="4241800" y="3873500"/>
          <p14:tracePt t="308358" x="4260850" y="3879850"/>
          <p14:tracePt t="308369" x="4292600" y="3879850"/>
          <p14:tracePt t="308376" x="4356100" y="3898900"/>
          <p14:tracePt t="308393" x="4527550" y="3917950"/>
          <p14:tracePt t="308409" x="4749800" y="3943350"/>
          <p14:tracePt t="308426" x="4997450" y="3962400"/>
          <p14:tracePt t="308443" x="5187950" y="3962400"/>
          <p14:tracePt t="308447" x="5238750" y="3962400"/>
          <p14:tracePt t="308459" x="5264150" y="3962400"/>
          <p14:tracePt t="308476" x="5283200" y="3962400"/>
          <p14:tracePt t="308589" x="5276850" y="3962400"/>
          <p14:tracePt t="308598" x="5257800" y="3975100"/>
          <p14:tracePt t="308605" x="5245100" y="3981450"/>
          <p14:tracePt t="308614" x="5213350" y="3987800"/>
          <p14:tracePt t="308626" x="5200650" y="3994150"/>
          <p14:tracePt t="308643" x="5118100" y="4032250"/>
          <p14:tracePt t="308648" x="5073650" y="4051300"/>
          <p14:tracePt t="308661" x="4997450" y="4076700"/>
          <p14:tracePt t="308678" x="4648200" y="4235450"/>
          <p14:tracePt t="308693" x="4311650" y="4362450"/>
          <p14:tracePt t="308710" x="3829050" y="4521200"/>
          <p14:tracePt t="308726" x="3397250" y="4648200"/>
          <p14:tracePt t="308743" x="3048000" y="4756150"/>
          <p14:tracePt t="308760" x="2832100" y="4806950"/>
          <p14:tracePt t="308776" x="2654300" y="4876800"/>
          <p14:tracePt t="308793" x="2584450" y="4914900"/>
          <p14:tracePt t="308809" x="2533650" y="4946650"/>
          <p14:tracePt t="308827" x="2514600" y="4965700"/>
          <p14:tracePt t="308831" x="2501900" y="4978400"/>
          <p14:tracePt t="308843" x="2482850" y="4978400"/>
          <p14:tracePt t="308860" x="2470150" y="4984750"/>
          <p14:tracePt t="308877" x="2425700" y="5003800"/>
          <p14:tracePt t="308893" x="2381250" y="5003800"/>
          <p14:tracePt t="308910" x="2355850" y="5003800"/>
          <p14:tracePt t="308926" x="2343150" y="5003800"/>
          <p14:tracePt t="308943" x="2317750" y="5010150"/>
          <p14:tracePt t="308960" x="2305050" y="5010150"/>
          <p14:tracePt t="308977" x="2273300" y="5010150"/>
          <p14:tracePt t="308993" x="2235200" y="5016500"/>
          <p14:tracePt t="309010" x="2184400" y="5016500"/>
          <p14:tracePt t="309026" x="2146300" y="5016500"/>
          <p14:tracePt t="309031" x="2127250" y="5016500"/>
          <p14:tracePt t="309043" x="2120900" y="5016500"/>
          <p14:tracePt t="309060" x="2114550" y="5016500"/>
          <p14:tracePt t="309077" x="2108200" y="5016500"/>
          <p14:tracePt t="309118" x="2101850" y="5016500"/>
          <p14:tracePt t="309125" x="2095500" y="5016500"/>
          <p14:tracePt t="309134" x="2089150" y="5016500"/>
          <p14:tracePt t="309144" x="2076450" y="5016500"/>
          <p14:tracePt t="309160" x="1987550" y="4991100"/>
          <p14:tracePt t="309177" x="1835150" y="4940300"/>
          <p14:tracePt t="309193" x="1670050" y="4895850"/>
          <p14:tracePt t="309210" x="1549400" y="4857750"/>
          <p14:tracePt t="309227" x="1485900" y="4838700"/>
          <p14:tracePt t="309334" x="1492250" y="4838700"/>
          <p14:tracePt t="309359" x="1498600" y="4838700"/>
          <p14:tracePt t="309415" x="1504950" y="4832350"/>
          <p14:tracePt t="309439" x="1517650" y="4832350"/>
          <p14:tracePt t="309455" x="1530350" y="4832350"/>
          <p14:tracePt t="309464" x="1549400" y="4832350"/>
          <p14:tracePt t="309470" x="1555750" y="4832350"/>
          <p14:tracePt t="309478" x="1581150" y="4832350"/>
          <p14:tracePt t="309494" x="1657350" y="4832350"/>
          <p14:tracePt t="309510" x="1752600" y="4832350"/>
          <p14:tracePt t="309527" x="1866900" y="4832350"/>
          <p14:tracePt t="309544" x="1974850" y="4832350"/>
          <p14:tracePt t="309560" x="2070100" y="4832350"/>
          <p14:tracePt t="309577" x="2139950" y="4832350"/>
          <p14:tracePt t="309593" x="2203450" y="4832350"/>
          <p14:tracePt t="309610" x="2260600" y="4826000"/>
          <p14:tracePt t="309628" x="2336800" y="4819650"/>
          <p14:tracePt t="309632" x="2374900" y="4806950"/>
          <p14:tracePt t="309644" x="2425700" y="4794250"/>
          <p14:tracePt t="309660" x="2514600" y="4787900"/>
          <p14:tracePt t="309664" x="2559050" y="4781550"/>
          <p14:tracePt t="309677" x="2647950" y="4781550"/>
          <p14:tracePt t="309694" x="2743200" y="4781550"/>
          <p14:tracePt t="309710" x="2851150" y="4781550"/>
          <p14:tracePt t="309727" x="2978150" y="4781550"/>
          <p14:tracePt t="309744" x="3130550" y="4756150"/>
          <p14:tracePt t="309760" x="3257550" y="4737100"/>
          <p14:tracePt t="309777" x="3416300" y="4711700"/>
          <p14:tracePt t="309794" x="3536950" y="4699000"/>
          <p14:tracePt t="309810" x="3613150" y="4679950"/>
          <p14:tracePt t="309827" x="3632200" y="4679950"/>
          <p14:tracePt t="309844" x="3638550" y="4673600"/>
          <p14:tracePt t="309912" x="3644900" y="4673600"/>
          <p14:tracePt t="309919" x="3663950" y="4673600"/>
          <p14:tracePt t="309936" x="3670300" y="4673600"/>
          <p14:tracePt t="309944" x="3683000" y="4673600"/>
          <p14:tracePt t="309968" x="3689350" y="4673600"/>
          <p14:tracePt t="309991" x="3695700" y="4673600"/>
          <p14:tracePt t="310001" x="3708400" y="4673600"/>
          <p14:tracePt t="310011" x="3733800" y="4673600"/>
          <p14:tracePt t="310028" x="3810000" y="4686300"/>
          <p14:tracePt t="310033" x="3867150" y="4699000"/>
          <p14:tracePt t="310044" x="3943350" y="4724400"/>
          <p14:tracePt t="310062" x="4197350" y="4762500"/>
          <p14:tracePt t="310077" x="4292600" y="4775200"/>
          <p14:tracePt t="310094" x="4591050" y="4819650"/>
          <p14:tracePt t="310111" x="4775200" y="4832350"/>
          <p14:tracePt t="310127" x="4908550" y="4832350"/>
          <p14:tracePt t="310144" x="4953000" y="4832350"/>
          <p14:tracePt t="310183" x="4959350" y="4832350"/>
          <p14:tracePt t="310273" x="4959350" y="4819650"/>
          <p14:tracePt t="310287" x="4959350" y="4800600"/>
          <p14:tracePt t="310295" x="4959350" y="4794250"/>
          <p14:tracePt t="310303" x="4959350" y="4775200"/>
          <p14:tracePt t="310312" x="4965700" y="4756150"/>
          <p14:tracePt t="310328" x="4984750" y="4737100"/>
          <p14:tracePt t="310344" x="4991100" y="4711700"/>
          <p14:tracePt t="310361" x="4991100" y="4705350"/>
          <p14:tracePt t="310378" x="5003800" y="4692650"/>
          <p14:tracePt t="310394" x="5010150" y="4686300"/>
          <p14:tracePt t="310415" x="5016500" y="4686300"/>
          <p14:tracePt t="310428" x="5029200" y="4686300"/>
          <p14:tracePt t="310445" x="5080000" y="4679950"/>
          <p14:tracePt t="310449" x="5130800" y="4679950"/>
          <p14:tracePt t="310462" x="5353050" y="4679950"/>
          <p14:tracePt t="310478" x="5746750" y="4679950"/>
          <p14:tracePt t="310494" x="6197600" y="4679950"/>
          <p14:tracePt t="310511" x="6591300" y="4679950"/>
          <p14:tracePt t="310528" x="6838950" y="4679950"/>
          <p14:tracePt t="310544" x="6997700" y="4679950"/>
          <p14:tracePt t="310561" x="7048500" y="4679950"/>
          <p14:tracePt t="310578" x="7073900" y="4679950"/>
          <p14:tracePt t="310594" x="7080250" y="4679950"/>
          <p14:tracePt t="310611" x="7092950" y="4679950"/>
          <p14:tracePt t="310628" x="7112000" y="4679950"/>
          <p14:tracePt t="310633" x="7131050" y="4673600"/>
          <p14:tracePt t="310645" x="7137400" y="4667250"/>
          <p14:tracePt t="310663" x="7169150" y="4667250"/>
          <p14:tracePt t="310678" x="7200900" y="4667250"/>
          <p14:tracePt t="310695" x="7270750" y="4667250"/>
          <p14:tracePt t="310712" x="7385050" y="4667250"/>
          <p14:tracePt t="310728" x="7562850" y="4667250"/>
          <p14:tracePt t="310744" x="7772400" y="4667250"/>
          <p14:tracePt t="310761" x="7975600" y="4667250"/>
          <p14:tracePt t="310778" x="8121650" y="4667250"/>
          <p14:tracePt t="310795" x="8191500" y="4660900"/>
          <p14:tracePt t="310811" x="8204200" y="4660900"/>
          <p14:tracePt t="310896" x="8210550" y="4654550"/>
          <p14:tracePt t="311106" x="8223250" y="4654550"/>
          <p14:tracePt t="311112" x="8235950" y="4654550"/>
          <p14:tracePt t="311120" x="8261350" y="4654550"/>
          <p14:tracePt t="311128" x="8280400" y="4654550"/>
          <p14:tracePt t="311145" x="8343900" y="4654550"/>
          <p14:tracePt t="311162" x="8388350" y="4654550"/>
          <p14:tracePt t="311178" x="8432800" y="4654550"/>
          <p14:tracePt t="311195" x="8451850" y="4654550"/>
          <p14:tracePt t="311212" x="8458200" y="4654550"/>
          <p14:tracePt t="311228" x="8464550" y="4654550"/>
          <p14:tracePt t="311245" x="8477250" y="4654550"/>
          <p14:tracePt t="311262" x="8502650" y="4654550"/>
          <p14:tracePt t="311278" x="8521700" y="4654550"/>
          <p14:tracePt t="311295" x="8528050" y="4654550"/>
          <p14:tracePt t="311312" x="8540750" y="4654550"/>
          <p14:tracePt t="311374" x="8547100" y="4654550"/>
          <p14:tracePt t="311384" x="8553450" y="4654550"/>
          <p14:tracePt t="311390" x="8578850" y="4660900"/>
          <p14:tracePt t="311401" x="8585200" y="4660900"/>
          <p14:tracePt t="311412" x="8604250" y="4660900"/>
          <p14:tracePt t="311428" x="8636000" y="4660900"/>
          <p14:tracePt t="311431" x="8667750" y="4660900"/>
          <p14:tracePt t="311445" x="8693150" y="4660900"/>
          <p14:tracePt t="311462" x="8807450" y="4673600"/>
          <p14:tracePt t="311465" x="8883650" y="4679950"/>
          <p14:tracePt t="311478" x="9061450" y="4705350"/>
          <p14:tracePt t="311496" x="9277350" y="4711700"/>
          <p14:tracePt t="311512" x="9493250" y="4711700"/>
          <p14:tracePt t="311528" x="9683750" y="4711700"/>
          <p14:tracePt t="311546" x="9861550" y="4711700"/>
          <p14:tracePt t="311562" x="10045700" y="4711700"/>
          <p14:tracePt t="311579" x="10223500" y="4711700"/>
          <p14:tracePt t="311595" x="10407650" y="4711700"/>
          <p14:tracePt t="311600" x="10496550" y="4724400"/>
          <p14:tracePt t="311612" x="10579100" y="4730750"/>
          <p14:tracePt t="311628" x="10712450" y="4743450"/>
          <p14:tracePt t="311632" x="10763250" y="4743450"/>
          <p14:tracePt t="311646" x="10839450" y="4743450"/>
          <p14:tracePt t="311662" x="10915650" y="4743450"/>
          <p14:tracePt t="311679" x="11010900" y="4743450"/>
          <p14:tracePt t="311695" x="11080750" y="4743450"/>
          <p14:tracePt t="311712" x="11131550" y="4743450"/>
          <p14:tracePt t="311729" x="11176000" y="4743450"/>
          <p14:tracePt t="311745" x="11207750" y="4743450"/>
          <p14:tracePt t="311762" x="11252200" y="4743450"/>
          <p14:tracePt t="311779" x="11283950" y="4737100"/>
          <p14:tracePt t="311796" x="11309350" y="4737100"/>
          <p14:tracePt t="311801" x="11341100" y="4737100"/>
          <p14:tracePt t="311812" x="11379200" y="4737100"/>
          <p14:tracePt t="311829" x="11461750" y="4737100"/>
          <p14:tracePt t="311836" x="11506200" y="4737100"/>
          <p14:tracePt t="311840" x="11557000" y="4737100"/>
          <p14:tracePt t="311850" x="11595100" y="4737100"/>
          <p14:tracePt t="311862" x="11658600" y="4718050"/>
          <p14:tracePt t="311879" x="11684000" y="4718050"/>
          <p14:tracePt t="311936" x="11696700" y="4718050"/>
          <p14:tracePt t="311944" x="11703050" y="4718050"/>
          <p14:tracePt t="311953" x="11715750" y="4718050"/>
          <p14:tracePt t="311963" x="11741150" y="4718050"/>
          <p14:tracePt t="311979" x="11779250" y="4718050"/>
          <p14:tracePt t="311996" x="11823700" y="4718050"/>
          <p14:tracePt t="312001" x="11836400" y="4718050"/>
          <p14:tracePt t="312012" x="11855450" y="4718050"/>
          <p14:tracePt t="312029" x="11861800" y="4718050"/>
          <p14:tracePt t="312033" x="11874500" y="4718050"/>
          <p14:tracePt t="312046" x="11880850" y="4718050"/>
          <p14:tracePt t="312063" x="11887200" y="4718050"/>
          <p14:tracePt t="312079" x="11899900" y="4718050"/>
          <p14:tracePt t="312096" x="11918950" y="4718050"/>
          <p14:tracePt t="312112" x="11931650" y="4718050"/>
          <p14:tracePt t="312129" x="11938000" y="4718050"/>
          <p14:tracePt t="312312" x="11918950" y="4718050"/>
          <p14:tracePt t="312319" x="11887200" y="4718050"/>
          <p14:tracePt t="312327" x="11836400" y="4718050"/>
          <p14:tracePt t="312336" x="11772900" y="4718050"/>
          <p14:tracePt t="312353" x="11601450" y="4718050"/>
          <p14:tracePt t="312369" x="11385550" y="4718050"/>
          <p14:tracePt t="312386" x="11068050" y="4718050"/>
          <p14:tracePt t="312403" x="10610850" y="4718050"/>
          <p14:tracePt t="312420" x="10071100" y="4718050"/>
          <p14:tracePt t="312436" x="9512300" y="4718050"/>
          <p14:tracePt t="312453" x="9099550" y="4718050"/>
          <p14:tracePt t="312457" x="8972550" y="4718050"/>
          <p14:tracePt t="312471" x="8864600" y="4718050"/>
          <p14:tracePt t="312473" x="8782050" y="4718050"/>
          <p14:tracePt t="312486" x="8661400" y="4724400"/>
          <p14:tracePt t="312503" x="8585200" y="4730750"/>
          <p14:tracePt t="312520" x="8528050" y="4730750"/>
          <p14:tracePt t="312536" x="8489950" y="4730750"/>
          <p14:tracePt t="312553" x="8413750" y="4730750"/>
          <p14:tracePt t="312570" x="8293100" y="4718050"/>
          <p14:tracePt t="312586" x="8153400" y="4705350"/>
          <p14:tracePt t="312603" x="8001000" y="4679950"/>
          <p14:tracePt t="312620" x="7893050" y="4667250"/>
          <p14:tracePt t="312636" x="7791450" y="4667250"/>
          <p14:tracePt t="312641" x="7747000" y="4660900"/>
          <p14:tracePt t="312653" x="7689850" y="4660900"/>
          <p14:tracePt t="312670" x="7600950" y="4641850"/>
          <p14:tracePt t="312672" x="7556500" y="4635500"/>
          <p14:tracePt t="312687" x="7524750" y="4635500"/>
          <p14:tracePt t="312703" x="7499350" y="4635500"/>
          <p14:tracePt t="312760" x="7480300" y="4635500"/>
          <p14:tracePt t="312768" x="7473950" y="4635500"/>
          <p14:tracePt t="312776" x="7461250" y="4635500"/>
          <p14:tracePt t="312787" x="7429500" y="4635500"/>
          <p14:tracePt t="312803" x="7378700" y="4635500"/>
          <p14:tracePt t="312820" x="7315200" y="4635500"/>
          <p14:tracePt t="312836" x="7258050" y="4635500"/>
          <p14:tracePt t="312856" x="7226300" y="4635500"/>
          <p14:tracePt t="312858" x="7207250" y="4635500"/>
          <p14:tracePt t="312870" x="7200900" y="4635500"/>
          <p14:tracePt t="312927" x="7188200" y="4635500"/>
          <p14:tracePt t="312937" x="7175500" y="4635500"/>
          <p14:tracePt t="312945" x="7156450" y="4635500"/>
          <p14:tracePt t="312954" x="7131050" y="4635500"/>
          <p14:tracePt t="312971" x="7086600" y="4635500"/>
          <p14:tracePt t="312987" x="7035800" y="4635500"/>
          <p14:tracePt t="313004" x="7010400" y="4635500"/>
          <p14:tracePt t="313020" x="6972300" y="4635500"/>
          <p14:tracePt t="313037" x="6921500" y="4635500"/>
          <p14:tracePt t="313042" x="6896100" y="4635500"/>
          <p14:tracePt t="313053" x="6877050" y="4635500"/>
          <p14:tracePt t="313072" x="6800850" y="4635500"/>
          <p14:tracePt t="313087" x="6743700" y="4635500"/>
          <p14:tracePt t="313103" x="6699250" y="4635500"/>
          <p14:tracePt t="313120" x="6654800" y="4635500"/>
          <p14:tracePt t="313137" x="6591300" y="4635500"/>
          <p14:tracePt t="313154" x="6521450" y="4635500"/>
          <p14:tracePt t="313170" x="6445250" y="4635500"/>
          <p14:tracePt t="313187" x="6388100" y="4635500"/>
          <p14:tracePt t="313204" x="6324600" y="4641850"/>
          <p14:tracePt t="313211" x="6305550" y="4648200"/>
          <p14:tracePt t="313220" x="6280150" y="4648200"/>
          <p14:tracePt t="313237" x="6242050" y="4648200"/>
          <p14:tracePt t="313242" x="6216650" y="4648200"/>
          <p14:tracePt t="313254" x="6184900" y="4648200"/>
          <p14:tracePt t="313271" x="6089650" y="4648200"/>
          <p14:tracePt t="313274" x="6038850" y="4648200"/>
          <p14:tracePt t="313287" x="5962650" y="4648200"/>
          <p14:tracePt t="313290" x="5918200" y="4648200"/>
          <p14:tracePt t="313304" x="5772150" y="4648200"/>
          <p14:tracePt t="313320" x="5600700" y="4648200"/>
          <p14:tracePt t="313337" x="5422900" y="4648200"/>
          <p14:tracePt t="313354" x="5257800" y="4648200"/>
          <p14:tracePt t="313370" x="5149850" y="4648200"/>
          <p14:tracePt t="313387" x="5111750" y="4648200"/>
          <p14:tracePt t="313404" x="5099050" y="4660900"/>
          <p14:tracePt t="313545" x="5086350" y="4660900"/>
          <p14:tracePt t="313551" x="5054600" y="4660900"/>
          <p14:tracePt t="313560" x="5010150" y="4660900"/>
          <p14:tracePt t="313570" x="4953000" y="4660900"/>
          <p14:tracePt t="313587" x="4889500" y="4660900"/>
          <p14:tracePt t="313604" x="4864100" y="4660900"/>
          <p14:tracePt t="313664" x="4870450" y="4660900"/>
          <p14:tracePt t="313672" x="4883150" y="4660900"/>
          <p14:tracePt t="313679" x="4889500" y="4660900"/>
          <p14:tracePt t="313687" x="4895850" y="4660900"/>
          <p14:tracePt t="313704" x="4908550" y="4660900"/>
          <p14:tracePt t="313768" x="4914900" y="4660900"/>
          <p14:tracePt t="313784" x="4908550" y="4654550"/>
          <p14:tracePt t="313793" x="4902200" y="4654550"/>
          <p14:tracePt t="313799" x="4883150" y="4654550"/>
          <p14:tracePt t="313809" x="4876800" y="4654550"/>
          <p14:tracePt t="313821" x="4857750" y="4654550"/>
          <p14:tracePt t="313838" x="4838700" y="4641850"/>
          <p14:tracePt t="313854" x="4826000" y="4641850"/>
          <p14:tracePt t="313970" x="4819650" y="4635500"/>
          <p14:tracePt t="313994" x="4826000" y="4635500"/>
          <p14:tracePt t="314001" x="4838700" y="4635500"/>
          <p14:tracePt t="314011" x="4883150" y="4635500"/>
          <p14:tracePt t="314021" x="4933950" y="4635500"/>
          <p14:tracePt t="314038" x="5080000" y="4635500"/>
          <p14:tracePt t="314043" x="5168900" y="4635500"/>
          <p14:tracePt t="314058" x="5251450" y="4635500"/>
          <p14:tracePt t="314072" x="5461000" y="4635500"/>
          <p14:tracePt t="314088" x="5530850" y="4635500"/>
          <p14:tracePt t="314273" x="5562600" y="4635500"/>
          <p14:tracePt t="314280" x="5594350" y="4635500"/>
          <p14:tracePt t="314290" x="5638800" y="4641850"/>
          <p14:tracePt t="314301" x="5683250" y="4648200"/>
          <p14:tracePt t="314317" x="5803900" y="4660900"/>
          <p14:tracePt t="314322" x="5854700" y="4686300"/>
          <p14:tracePt t="314334" x="5930900" y="4692650"/>
          <p14:tracePt t="314352" x="6121400" y="4743450"/>
          <p14:tracePt t="314367" x="6203950" y="4768850"/>
          <p14:tracePt t="314384" x="6235700" y="4775200"/>
          <p14:tracePt t="314401" x="6248400" y="4781550"/>
          <p14:tracePt t="314424" x="6248400" y="4787900"/>
          <p14:tracePt t="314441" x="6248400" y="4794250"/>
          <p14:tracePt t="314465" x="6248400" y="4806950"/>
          <p14:tracePt t="314491" x="6248400" y="4819650"/>
          <p14:tracePt t="314498" x="6248400" y="4832350"/>
          <p14:tracePt t="314523" x="6248400" y="4838700"/>
          <p14:tracePt t="314529" x="6248400" y="4845050"/>
          <p14:tracePt t="314539" x="6248400" y="4851400"/>
          <p14:tracePt t="314554" x="6248400" y="4864100"/>
          <p14:tracePt t="314568" x="6248400" y="4883150"/>
          <p14:tracePt t="314584" x="6248400" y="4902200"/>
          <p14:tracePt t="314601" x="6223000" y="4940300"/>
          <p14:tracePt t="314617" x="6172200" y="4965700"/>
          <p14:tracePt t="314635" x="6089650" y="4984750"/>
          <p14:tracePt t="314651" x="5969000" y="5010150"/>
          <p14:tracePt t="314668" x="5911850" y="5016500"/>
          <p14:tracePt t="314684" x="5880100" y="5016500"/>
          <p14:tracePt t="314736" x="5867400" y="5016500"/>
          <p14:tracePt t="314754" x="5861050" y="5003800"/>
          <p14:tracePt t="314760" x="5861050" y="4991100"/>
          <p14:tracePt t="314768" x="5861050" y="4978400"/>
          <p14:tracePt t="314785" x="5861050" y="4946650"/>
          <p14:tracePt t="314801" x="5861050" y="4914900"/>
          <p14:tracePt t="314820" x="5899150" y="4895850"/>
          <p14:tracePt t="314826" x="5956300" y="4883150"/>
          <p14:tracePt t="314834" x="6019800" y="4870450"/>
          <p14:tracePt t="314851" x="6223000" y="4870450"/>
          <p14:tracePt t="314868" x="6438900" y="4870450"/>
          <p14:tracePt t="314884" x="6635750" y="4889500"/>
          <p14:tracePt t="314901" x="6756400" y="4914900"/>
          <p14:tracePt t="314918" x="6807200" y="4921250"/>
          <p14:tracePt t="314921" x="6813550" y="4927600"/>
          <p14:tracePt t="314939" x="6819900" y="4927600"/>
          <p14:tracePt t="314952" x="6819900" y="4965700"/>
          <p14:tracePt t="314968" x="6807200" y="4991100"/>
          <p14:tracePt t="314984" x="6769100" y="5010150"/>
          <p14:tracePt t="315001" x="6680200" y="5048250"/>
          <p14:tracePt t="315018" x="6591300" y="5067300"/>
          <p14:tracePt t="315035" x="6521450" y="5073650"/>
          <p14:tracePt t="315051" x="6489700" y="5080000"/>
          <p14:tracePt t="315178" x="6483350" y="5080000"/>
          <p14:tracePt t="315330" x="6477000" y="5080000"/>
          <p14:tracePt t="315338" x="6457950" y="5067300"/>
          <p14:tracePt t="315346" x="6445250" y="5067300"/>
          <p14:tracePt t="315357" x="6426200" y="5067300"/>
          <p14:tracePt t="315374" x="6356350" y="5067300"/>
          <p14:tracePt t="315379" x="6311900" y="5054600"/>
          <p14:tracePt t="315391" x="6267450" y="5048250"/>
          <p14:tracePt t="315407" x="6134100" y="5022850"/>
          <p14:tracePt t="315424" x="5962650" y="5010150"/>
          <p14:tracePt t="315441" x="5892800" y="4991100"/>
          <p14:tracePt t="315457" x="5880100" y="4991100"/>
          <p14:tracePt t="315480" x="5867400" y="4991100"/>
          <p14:tracePt t="315521" x="5861050" y="4991100"/>
          <p14:tracePt t="315529" x="5854700" y="4991100"/>
          <p14:tracePt t="315537" x="5854700" y="4984750"/>
          <p14:tracePt t="315546" x="5848350" y="4984750"/>
          <p14:tracePt t="315557" x="5842000" y="4984750"/>
          <p14:tracePt t="315574" x="5835650" y="4978400"/>
          <p14:tracePt t="315590" x="5822950" y="4978400"/>
          <p14:tracePt t="315607" x="5816600" y="4978400"/>
          <p14:tracePt t="315624" x="5791200" y="4978400"/>
          <p14:tracePt t="315625" x="5772150" y="4978400"/>
          <p14:tracePt t="315640" x="5721350" y="4978400"/>
          <p14:tracePt t="315657" x="5657850" y="4978400"/>
          <p14:tracePt t="315674" x="5588000" y="4978400"/>
          <p14:tracePt t="315691" x="5518150" y="4959350"/>
          <p14:tracePt t="315707" x="5492750" y="4959350"/>
          <p14:tracePt t="317275" x="5499100" y="4959350"/>
          <p14:tracePt t="317283" x="5562600" y="4959350"/>
          <p14:tracePt t="317292" x="5626100" y="4959350"/>
          <p14:tracePt t="317299" x="5708650" y="4959350"/>
          <p14:tracePt t="317316" x="5816600" y="4959350"/>
          <p14:tracePt t="317333" x="5873750" y="4959350"/>
          <p14:tracePt t="317349" x="5899150" y="4959350"/>
          <p14:tracePt t="317366" x="5924550" y="4959350"/>
          <p14:tracePt t="317383" x="5956300" y="4959350"/>
          <p14:tracePt t="317399" x="5975350" y="4959350"/>
          <p14:tracePt t="317416" x="5981700" y="4959350"/>
          <p14:tracePt t="317433" x="6000750" y="4959350"/>
          <p14:tracePt t="317449" x="6013450" y="4959350"/>
          <p14:tracePt t="318060" x="6019800" y="4959350"/>
          <p14:tracePt t="318068" x="6083300" y="4959350"/>
          <p14:tracePt t="318079" x="6191250" y="4959350"/>
          <p14:tracePt t="318096" x="6400800" y="4959350"/>
          <p14:tracePt t="318101" x="6457950" y="4959350"/>
          <p14:tracePt t="318112" x="6508750" y="4959350"/>
          <p14:tracePt t="318130" x="6597650" y="4972050"/>
          <p14:tracePt t="318134" x="6642100" y="4984750"/>
          <p14:tracePt t="318146" x="6686550" y="5010150"/>
          <p14:tracePt t="318162" x="6711950" y="5029200"/>
          <p14:tracePt t="318179" x="6718300" y="5060950"/>
          <p14:tracePt t="318196" x="6718300" y="5086350"/>
          <p14:tracePt t="318212" x="6718300" y="5092700"/>
          <p14:tracePt t="318230" x="6718300" y="5099050"/>
          <p14:tracePt t="318245" x="6718300" y="5111750"/>
          <p14:tracePt t="318262" x="6648450" y="5124450"/>
          <p14:tracePt t="318279" x="6559550" y="5143500"/>
          <p14:tracePt t="318296" x="6356350" y="5187950"/>
          <p14:tracePt t="318302" x="6216650" y="5200650"/>
          <p14:tracePt t="318313" x="6013450" y="5232400"/>
          <p14:tracePt t="318329" x="5200650" y="5359400"/>
          <p14:tracePt t="318346" x="4425950" y="5461000"/>
          <p14:tracePt t="318362" x="3562350" y="5588000"/>
          <p14:tracePt t="318379" x="2736850" y="5664200"/>
          <p14:tracePt t="318396" x="2089150" y="5740400"/>
          <p14:tracePt t="318412" x="1651000" y="5810250"/>
          <p14:tracePt t="318429" x="1339850" y="5880100"/>
          <p14:tracePt t="318446" x="1092200" y="5937250"/>
          <p14:tracePt t="318462" x="908050" y="5962650"/>
          <p14:tracePt t="318479" x="762000" y="5981700"/>
          <p14:tracePt t="318485" x="717550" y="5981700"/>
          <p14:tracePt t="318496" x="673100" y="5994400"/>
          <p14:tracePt t="318516" x="590550" y="6007100"/>
          <p14:tracePt t="318531" x="577850" y="6013450"/>
          <p14:tracePt t="318546" x="558800" y="6032500"/>
          <p14:tracePt t="318563" x="546100" y="6045200"/>
          <p14:tracePt t="318579" x="520700" y="6076950"/>
          <p14:tracePt t="318596" x="495300" y="6115050"/>
          <p14:tracePt t="318612" x="476250" y="6146800"/>
          <p14:tracePt t="318629" x="444500" y="6165850"/>
          <p14:tracePt t="318646" x="431800" y="6178550"/>
          <p14:tracePt t="318667" x="425450" y="6178550"/>
          <p14:tracePt t="318706" x="438150" y="6165850"/>
          <p14:tracePt t="318714" x="444500" y="6159500"/>
          <p14:tracePt t="318730" x="450850" y="6159500"/>
          <p14:tracePt t="318924" x="469900" y="6159500"/>
          <p14:tracePt t="318932" x="495300" y="6146800"/>
          <p14:tracePt t="318940" x="552450" y="6127750"/>
          <p14:tracePt t="318948" x="628650" y="6102350"/>
          <p14:tracePt t="318965" x="793750" y="6045200"/>
          <p14:tracePt t="318982" x="1022350" y="5975350"/>
          <p14:tracePt t="318998" x="1301750" y="5949950"/>
          <p14:tracePt t="319015" x="1587500" y="5905500"/>
          <p14:tracePt t="319031" x="1809750" y="5848350"/>
          <p14:tracePt t="319048" x="2012950" y="5797550"/>
          <p14:tracePt t="319054" x="2114550" y="5772150"/>
          <p14:tracePt t="319066" x="2235200" y="5734050"/>
          <p14:tracePt t="319081" x="2501900" y="5689600"/>
          <p14:tracePt t="319082" x="2641600" y="5670550"/>
          <p14:tracePt t="319098" x="2914650" y="5638800"/>
          <p14:tracePt t="319115" x="3124200" y="5638800"/>
          <p14:tracePt t="319131" x="3308350" y="5638800"/>
          <p14:tracePt t="319148" x="3492500" y="5638800"/>
          <p14:tracePt t="319165" x="3651250" y="5626100"/>
          <p14:tracePt t="319181" x="3714750" y="5619750"/>
          <p14:tracePt t="319201" x="3778250" y="5600700"/>
          <p14:tracePt t="319203" x="3810000" y="5594350"/>
          <p14:tracePt t="319215" x="3822700" y="5594350"/>
          <p14:tracePt t="319231" x="3879850" y="5588000"/>
          <p14:tracePt t="319236" x="3924300" y="5588000"/>
          <p14:tracePt t="319248" x="3987800" y="5588000"/>
          <p14:tracePt t="319267" x="4114800" y="5588000"/>
          <p14:tracePt t="319271" x="4178300" y="5588000"/>
          <p14:tracePt t="319281" x="4229100" y="5588000"/>
          <p14:tracePt t="319298" x="4368800" y="5588000"/>
          <p14:tracePt t="319315" x="4451350" y="5613400"/>
          <p14:tracePt t="319332" x="4559300" y="5657850"/>
          <p14:tracePt t="319348" x="4756150" y="5740400"/>
          <p14:tracePt t="319365" x="4972050" y="5835650"/>
          <p14:tracePt t="319381" x="5213350" y="5911850"/>
          <p14:tracePt t="319398" x="5353050" y="5930900"/>
          <p14:tracePt t="319415" x="5422900" y="5930900"/>
          <p14:tracePt t="319420" x="5454650" y="5924550"/>
          <p14:tracePt t="319432" x="5480050" y="5911850"/>
          <p14:tracePt t="319448" x="5511800" y="5880100"/>
          <p14:tracePt t="319451" x="5518150" y="5867400"/>
          <p14:tracePt t="319465" x="5524500" y="5848350"/>
          <p14:tracePt t="319482" x="5524500" y="5842000"/>
          <p14:tracePt t="319483" x="5524500" y="5829300"/>
          <p14:tracePt t="319498" x="5524500" y="5816600"/>
          <p14:tracePt t="319522" x="5524500" y="5810250"/>
          <p14:tracePt t="319818" x="5518150" y="5810250"/>
          <p14:tracePt t="319899" x="5511800" y="5791200"/>
          <p14:tracePt t="319907" x="5518150" y="5759450"/>
          <p14:tracePt t="319915" x="5530850" y="5727700"/>
          <p14:tracePt t="319926" x="5543550" y="5702300"/>
          <p14:tracePt t="319942" x="5581650" y="5664200"/>
          <p14:tracePt t="319959" x="5613400" y="5645150"/>
          <p14:tracePt t="319976" x="5683250" y="5619750"/>
          <p14:tracePt t="319993" x="5784850" y="5619750"/>
          <p14:tracePt t="319997" x="5842000" y="5619750"/>
          <p14:tracePt t="320010" x="5905500" y="5619750"/>
          <p14:tracePt t="320028" x="6165850" y="5695950"/>
          <p14:tracePt t="320042" x="6362700" y="5759450"/>
          <p14:tracePt t="320059" x="6597650" y="5810250"/>
          <p14:tracePt t="320076" x="6921500" y="5911850"/>
          <p14:tracePt t="320093" x="7232650" y="5969000"/>
          <p14:tracePt t="320109" x="7442200" y="5969000"/>
          <p14:tracePt t="320126" x="7645400" y="5969000"/>
          <p14:tracePt t="320142" x="7804150" y="5949950"/>
          <p14:tracePt t="320159" x="7931150" y="5943600"/>
          <p14:tracePt t="320176" x="8007350" y="5911850"/>
          <p14:tracePt t="320182" x="8026400" y="5905500"/>
          <p14:tracePt t="320192" x="8032750" y="5905500"/>
          <p14:tracePt t="320259" x="8032750" y="5899150"/>
          <p14:tracePt t="320267" x="8020050" y="5899150"/>
          <p14:tracePt t="320283" x="8007350" y="5905500"/>
          <p14:tracePt t="320295" x="8001000" y="5905500"/>
          <p14:tracePt t="320309" x="7994650" y="5905500"/>
          <p14:tracePt t="320326" x="7994650" y="5911850"/>
          <p14:tracePt t="320683" x="7981950" y="5918200"/>
          <p14:tracePt t="320691" x="7956550" y="5918200"/>
          <p14:tracePt t="320699" x="7950200" y="5918200"/>
          <p14:tracePt t="320707" x="7943850" y="5918200"/>
          <p14:tracePt t="320739" x="7931150" y="5918200"/>
          <p14:tracePt t="320747" x="7924800" y="5918200"/>
          <p14:tracePt t="320757" x="7899400" y="5911850"/>
          <p14:tracePt t="320774" x="7816850" y="5867400"/>
          <p14:tracePt t="320790" x="7785100" y="5835650"/>
          <p14:tracePt t="320807" x="7778750" y="5822950"/>
          <p14:tracePt t="320824" x="7778750" y="5816600"/>
          <p14:tracePt t="320840" x="7778750" y="5803900"/>
          <p14:tracePt t="321027" x="7778750" y="5765800"/>
          <p14:tracePt t="321035" x="7778750" y="5721350"/>
          <p14:tracePt t="321043" x="7778750" y="5651500"/>
          <p14:tracePt t="321051" x="7778750" y="5594350"/>
          <p14:tracePt t="321068" x="7753350" y="5454650"/>
          <p14:tracePt t="321084" x="7740650" y="5308600"/>
          <p14:tracePt t="321101" x="7702550" y="5156200"/>
          <p14:tracePt t="321118" x="7696200" y="5048250"/>
          <p14:tracePt t="321134" x="7689850" y="5016500"/>
          <p14:tracePt t="321180" x="7689850" y="5029200"/>
          <p14:tracePt t="321190" x="7677150" y="5054600"/>
          <p14:tracePt t="321195" x="7677150" y="5073650"/>
          <p14:tracePt t="321206" x="7677150" y="5086350"/>
          <p14:tracePt t="321219" x="7670800" y="5118100"/>
          <p14:tracePt t="321234" x="7670800" y="5124450"/>
          <p14:tracePt t="321235" x="7670800" y="5143500"/>
          <p14:tracePt t="321251" x="7670800" y="5149850"/>
          <p14:tracePt t="322365" x="7664450" y="5156200"/>
          <p14:tracePt t="322373" x="7639050" y="5162550"/>
          <p14:tracePt t="322381" x="7581900" y="5187950"/>
          <p14:tracePt t="322389" x="7524750" y="5219700"/>
          <p14:tracePt t="322406" x="7416800" y="5283200"/>
          <p14:tracePt t="322422" x="7321550" y="5346700"/>
          <p14:tracePt t="322439" x="7258050" y="5384800"/>
          <p14:tracePt t="322455" x="7251700" y="5391150"/>
          <p14:tracePt t="322472" x="7239000" y="5391150"/>
          <p14:tracePt t="323373" x="7232650" y="5397500"/>
          <p14:tracePt t="323382" x="7239000" y="5397500"/>
          <p14:tracePt t="323391" x="7258050" y="5410200"/>
          <p14:tracePt t="323407" x="7283450" y="5441950"/>
          <p14:tracePt t="323424" x="7321550" y="5473700"/>
          <p14:tracePt t="323441" x="7346950" y="5505450"/>
          <p14:tracePt t="323457" x="7385050" y="5543550"/>
          <p14:tracePt t="323462" x="7385050" y="5556250"/>
          <p14:tracePt t="323474" x="7397750" y="5568950"/>
          <p14:tracePt t="323492" x="7410450" y="5588000"/>
          <p14:tracePt t="323507" x="7416800" y="5594350"/>
          <p14:tracePt t="323509" x="7416800" y="5600700"/>
          <p14:tracePt t="323524" x="7416800" y="5607050"/>
          <p14:tracePt t="323540" x="7416800" y="5613400"/>
          <p14:tracePt t="323557" x="7416800" y="5632450"/>
          <p14:tracePt t="323588" x="7416800" y="5645150"/>
          <p14:tracePt t="323596" x="7404100" y="5657850"/>
          <p14:tracePt t="323607" x="7397750" y="5657850"/>
          <p14:tracePt t="323624" x="7397750" y="5664200"/>
          <p14:tracePt t="323641" x="7385050" y="5676900"/>
          <p14:tracePt t="323973" x="7397750" y="5676900"/>
          <p14:tracePt t="323981" x="7404100" y="5676900"/>
          <p14:tracePt t="323989" x="7410450" y="5676900"/>
          <p14:tracePt t="323997" x="7423150" y="5676900"/>
          <p14:tracePt t="324102" x="7404100" y="5676900"/>
          <p14:tracePt t="324110" x="7372350" y="5676900"/>
          <p14:tracePt t="324119" x="7346950" y="5676900"/>
          <p14:tracePt t="324131" x="7315200" y="5676900"/>
          <p14:tracePt t="324147" x="7258050" y="5683250"/>
          <p14:tracePt t="324151" x="7219950" y="5689600"/>
          <p14:tracePt t="324164" x="7131050" y="5721350"/>
          <p14:tracePt t="324181" x="7073900" y="5734050"/>
          <p14:tracePt t="324197" x="7035800" y="5753100"/>
          <p14:tracePt t="324214" x="7016750" y="5759450"/>
          <p14:tracePt t="324231" x="7004050" y="5765800"/>
          <p14:tracePt t="324542" x="7023100" y="5765800"/>
          <p14:tracePt t="324550" x="7042150" y="5765800"/>
          <p14:tracePt t="324575" x="7048500" y="5765800"/>
          <p14:tracePt t="324582" x="7048500" y="5759450"/>
          <p14:tracePt t="324591" x="7048500" y="5753100"/>
          <p14:tracePt t="324600" x="7048500" y="5734050"/>
          <p14:tracePt t="324617" x="7035800" y="5715000"/>
          <p14:tracePt t="324633" x="6978650" y="5689600"/>
          <p14:tracePt t="324650" x="6934200" y="5670550"/>
          <p14:tracePt t="324655" x="6915150" y="5664200"/>
          <p14:tracePt t="324667" x="6877050" y="5645150"/>
          <p14:tracePt t="324684" x="6807200" y="5619750"/>
          <p14:tracePt t="324689" x="6781800" y="5613400"/>
          <p14:tracePt t="324700" x="6743700" y="5588000"/>
          <p14:tracePt t="324717" x="6705600" y="5568950"/>
          <p14:tracePt t="324734" x="6699250" y="5562600"/>
          <p14:tracePt t="324750" x="6686550" y="5549900"/>
          <p14:tracePt t="324829" x="6673850" y="5549900"/>
          <p14:tracePt t="324845" x="6667500" y="5549900"/>
          <p14:tracePt t="324886" x="6661150" y="5549900"/>
          <p14:tracePt t="324909" x="6654800" y="5549900"/>
          <p14:tracePt t="324941" x="6648450" y="5549900"/>
          <p14:tracePt t="324957" x="6635750" y="5549900"/>
          <p14:tracePt t="324966" x="6623050" y="5549900"/>
          <p14:tracePt t="324974" x="6597650" y="5549900"/>
          <p14:tracePt t="324984" x="6565900" y="5549900"/>
          <p14:tracePt t="325001" x="6477000" y="5549900"/>
          <p14:tracePt t="325017" x="6350000" y="5549900"/>
          <p14:tracePt t="325034" x="6203950" y="5549900"/>
          <p14:tracePt t="325038" x="6121400" y="5549900"/>
          <p14:tracePt t="325051" x="6045200" y="5549900"/>
          <p14:tracePt t="325067" x="5930900" y="5549900"/>
          <p14:tracePt t="325072" x="5886450" y="5549900"/>
          <p14:tracePt t="325085" x="5842000" y="5549900"/>
          <p14:tracePt t="325088" x="5810250" y="5556250"/>
          <p14:tracePt t="325101" x="5759450" y="5568950"/>
          <p14:tracePt t="325117" x="5727700" y="5575300"/>
          <p14:tracePt t="325134" x="5695950" y="5575300"/>
          <p14:tracePt t="325151" x="5657850" y="5581650"/>
          <p14:tracePt t="325167" x="5562600" y="5581650"/>
          <p14:tracePt t="325184" x="5422900" y="5588000"/>
          <p14:tracePt t="325201" x="5207000" y="5626100"/>
          <p14:tracePt t="325218" x="4997450" y="5626100"/>
          <p14:tracePt t="325234" x="4781550" y="5626100"/>
          <p14:tracePt t="325251" x="4533900" y="5626100"/>
          <p14:tracePt t="325255" x="4381500" y="5626100"/>
          <p14:tracePt t="325271" x="4229100" y="5626100"/>
          <p14:tracePt t="325274" x="4064000" y="5657850"/>
          <p14:tracePt t="325285" x="3594100" y="5695950"/>
          <p14:tracePt t="325301" x="3124200" y="5759450"/>
          <p14:tracePt t="325318" x="2705100" y="5835650"/>
          <p14:tracePt t="325334" x="2533650" y="5861050"/>
          <p14:tracePt t="325351" x="2470150" y="5880100"/>
          <p14:tracePt t="325368" x="2463800" y="5886450"/>
          <p14:tracePt t="325391" x="2463800" y="5892800"/>
          <p14:tracePt t="325401" x="2457450" y="5892800"/>
          <p14:tracePt t="325423" x="2451100" y="5905500"/>
          <p14:tracePt t="325434" x="2438400" y="5918200"/>
          <p14:tracePt t="325451" x="2432050" y="5937250"/>
          <p14:tracePt t="325457" x="2419350" y="5937250"/>
          <p14:tracePt t="325468" x="2413000" y="5943600"/>
          <p14:tracePt t="325470" x="2374900" y="5969000"/>
          <p14:tracePt t="325486" x="2343150" y="5975350"/>
          <p14:tracePt t="325501" x="2266950" y="6007100"/>
          <p14:tracePt t="325518" x="2197100" y="6051550"/>
          <p14:tracePt t="325534" x="2120900" y="6102350"/>
          <p14:tracePt t="325551" x="2082800" y="6140450"/>
          <p14:tracePt t="325568" x="2063750" y="6165850"/>
          <p14:tracePt t="325584" x="2063750" y="6172200"/>
          <p14:tracePt t="325601" x="2063750" y="6197600"/>
          <p14:tracePt t="325618" x="2063750" y="6210300"/>
          <p14:tracePt t="325635" x="2076450" y="6235700"/>
          <p14:tracePt t="325640" x="2089150" y="6248400"/>
          <p14:tracePt t="325656" x="2108200" y="6254750"/>
          <p14:tracePt t="325670" x="2146300" y="6273800"/>
          <p14:tracePt t="325685" x="2165350" y="6280150"/>
          <p14:tracePt t="325701" x="2178050" y="6280150"/>
          <p14:tracePt t="325749" x="2184400" y="6286500"/>
          <p14:tracePt t="325765" x="2190750" y="6292850"/>
          <p14:tracePt t="325797" x="2190750" y="6299200"/>
          <p14:tracePt t="325846" x="2190750" y="6305550"/>
          <p14:tracePt t="325901" x="2184400" y="6305550"/>
          <p14:tracePt t="326006" x="2184400" y="6299200"/>
          <p14:tracePt t="326014" x="2184400" y="6286500"/>
          <p14:tracePt t="326023" x="2184400" y="6280150"/>
          <p14:tracePt t="326040" x="2184400" y="6273800"/>
          <p14:tracePt t="326052" x="2184400" y="6267450"/>
          <p14:tracePt t="326068" x="2190750" y="6261100"/>
          <p14:tracePt t="326085" x="2190750" y="6254750"/>
          <p14:tracePt t="326791" x="2209800" y="6254750"/>
          <p14:tracePt t="326799" x="2241550" y="6248400"/>
          <p14:tracePt t="326806" x="2286000" y="6248400"/>
          <p14:tracePt t="326815" x="2330450" y="6242050"/>
          <p14:tracePt t="326832" x="2400300" y="6235700"/>
          <p14:tracePt t="326848" x="2419350" y="6235700"/>
          <p14:tracePt t="326934" x="2425700" y="6235700"/>
          <p14:tracePt t="326943" x="2438400" y="6235700"/>
          <p14:tracePt t="326952" x="2444750" y="6235700"/>
          <p14:tracePt t="326965" x="2476500" y="6235700"/>
          <p14:tracePt t="326982" x="2514600" y="6235700"/>
          <p14:tracePt t="326999" x="2552700" y="6235700"/>
          <p14:tracePt t="327016" x="2590800" y="6235700"/>
          <p14:tracePt t="327032" x="2603500" y="6235700"/>
          <p14:tracePt t="327049" x="2609850" y="6235700"/>
          <p14:tracePt t="327247" x="2622550" y="6235700"/>
          <p14:tracePt t="327254" x="2635250" y="6235700"/>
          <p14:tracePt t="327271" x="2736850" y="6235700"/>
          <p14:tracePt t="327288" x="2927350" y="6235700"/>
          <p14:tracePt t="327304" x="3295650" y="6210300"/>
          <p14:tracePt t="327321" x="3759200" y="6115050"/>
          <p14:tracePt t="327338" x="4324350" y="5949950"/>
          <p14:tracePt t="327354" x="4845050" y="5772150"/>
          <p14:tracePt t="327371" x="5295900" y="5588000"/>
          <p14:tracePt t="327378" x="5492750" y="5511800"/>
          <p14:tracePt t="327388" x="5651500" y="5441950"/>
          <p14:tracePt t="327406" x="6032500" y="5226050"/>
          <p14:tracePt t="327408" x="6203950" y="5130800"/>
          <p14:tracePt t="327423" x="6705600" y="4864100"/>
          <p14:tracePt t="327438" x="7296150" y="4527550"/>
          <p14:tracePt t="327454" x="7848600" y="4191000"/>
          <p14:tracePt t="327471" x="8356600" y="3892550"/>
          <p14:tracePt t="327488" x="8782050" y="3657600"/>
          <p14:tracePt t="327505" x="9036050" y="3511550"/>
          <p14:tracePt t="327521" x="9182100" y="3416300"/>
          <p14:tracePt t="327538" x="9258300" y="3359150"/>
          <p14:tracePt t="327554" x="9277350" y="3333750"/>
          <p14:tracePt t="327561" x="9283700" y="3321050"/>
          <p14:tracePt t="327571" x="9283700" y="3314700"/>
          <p14:tracePt t="327588" x="9290050" y="3314700"/>
          <p14:tracePt t="327646" x="9296400" y="3314700"/>
          <p14:tracePt t="327654" x="9302750" y="3308350"/>
          <p14:tracePt t="327662" x="9302750" y="3302000"/>
          <p14:tracePt t="327678" x="9315450" y="3295650"/>
          <p14:tracePt t="327694" x="9321800" y="3295650"/>
          <p14:tracePt t="327705" x="9328150" y="3295650"/>
          <p14:tracePt t="327722" x="9340850" y="3289300"/>
          <p14:tracePt t="327738" x="9372600" y="3263900"/>
          <p14:tracePt t="327755" x="9410700" y="3219450"/>
          <p14:tracePt t="327759" x="9436100" y="3194050"/>
          <p14:tracePt t="327771" x="9442450" y="3168650"/>
          <p14:tracePt t="327788" x="9448800" y="3111500"/>
          <p14:tracePt t="327793" x="9448800" y="3067050"/>
          <p14:tracePt t="327807" x="9448800" y="3003550"/>
          <p14:tracePt t="327821" x="9448800" y="2952750"/>
          <p14:tracePt t="327838" x="9436100" y="2914650"/>
          <p14:tracePt t="327855" x="9417050" y="2882900"/>
          <p14:tracePt t="327872" x="9404350" y="2857500"/>
          <p14:tracePt t="327888" x="9398000" y="2838450"/>
          <p14:tracePt t="327905" x="9391650" y="2832100"/>
          <p14:tracePt t="327921" x="9391650" y="2800350"/>
          <p14:tracePt t="327938" x="9378950" y="2768600"/>
          <p14:tracePt t="327955" x="9372600" y="2749550"/>
          <p14:tracePt t="327972" x="9366250" y="2705100"/>
          <p14:tracePt t="327977" x="9359900" y="2692400"/>
          <p14:tracePt t="327988" x="9353550" y="2679700"/>
          <p14:tracePt t="328006" x="9353550" y="2667000"/>
          <p14:tracePt t="328024" x="9347200" y="2660650"/>
          <p14:tracePt t="328384" x="9347200" y="2654300"/>
          <p14:tracePt t="328400" x="9347200" y="2647950"/>
          <p14:tracePt t="328416" x="9347200" y="2641600"/>
          <p14:tracePt t="328424" x="9347200" y="2635250"/>
          <p14:tracePt t="328433" x="9359900" y="2628900"/>
          <p14:tracePt t="328442" x="9372600" y="2616200"/>
          <p14:tracePt t="328459" x="9398000" y="2603500"/>
          <p14:tracePt t="328475" x="9429750" y="2584450"/>
          <p14:tracePt t="328492" x="9467850" y="2559050"/>
          <p14:tracePt t="328496" x="9499600" y="2546350"/>
          <p14:tracePt t="328509" x="9518650" y="2533650"/>
          <p14:tracePt t="328527" x="9582150" y="2501900"/>
          <p14:tracePt t="328542" x="9613900" y="2489200"/>
          <p14:tracePt t="328559" x="9658350" y="2470150"/>
          <p14:tracePt t="328576" x="9715500" y="2457450"/>
          <p14:tracePt t="328592" x="9785350" y="2432050"/>
          <p14:tracePt t="328609" x="9855200" y="2425700"/>
          <p14:tracePt t="328626" x="9918700" y="2419350"/>
          <p14:tracePt t="328642" x="9956800" y="2419350"/>
          <p14:tracePt t="328659" x="10001250" y="2406650"/>
          <p14:tracePt t="328675" x="10039350" y="2400300"/>
          <p14:tracePt t="328692" x="10071100" y="2400300"/>
          <p14:tracePt t="328710" x="10109200" y="2381250"/>
          <p14:tracePt t="328714" x="10128250" y="2368550"/>
          <p14:tracePt t="328726" x="10140950" y="2362200"/>
          <p14:tracePt t="328742" x="10185400" y="2336800"/>
          <p14:tracePt t="328759" x="10204450" y="2317750"/>
          <p14:tracePt t="328776" x="10217150" y="2311400"/>
          <p14:tracePt t="328792" x="10223500" y="2305050"/>
          <p14:tracePt t="328809" x="10236200" y="2305050"/>
          <p14:tracePt t="328826" x="10267950" y="2292350"/>
          <p14:tracePt t="328832" x="10274300" y="2292350"/>
          <p14:tracePt t="328842" x="10287000" y="2292350"/>
          <p14:tracePt t="328859" x="10337800" y="2292350"/>
          <p14:tracePt t="328876" x="10401300" y="2292350"/>
          <p14:tracePt t="328882" x="10433050" y="2292350"/>
          <p14:tracePt t="328893" x="10483850" y="2292350"/>
          <p14:tracePt t="328909" x="10591800" y="2292350"/>
          <p14:tracePt t="328912" x="10636250" y="2279650"/>
          <p14:tracePt t="328929" x="10718800" y="2260600"/>
          <p14:tracePt t="328942" x="10763250" y="2241550"/>
          <p14:tracePt t="328959" x="10782300" y="2228850"/>
          <p14:tracePt t="328976" x="10788650" y="2228850"/>
          <p14:tracePt t="329128" x="10795000" y="2222500"/>
          <p14:tracePt t="329136" x="10795000" y="2216150"/>
          <p14:tracePt t="329145" x="10788650" y="2209800"/>
          <p14:tracePt t="329169" x="10775950" y="2197100"/>
          <p14:tracePt t="329176" x="10769600" y="2190750"/>
          <p14:tracePt t="329193" x="10744200" y="2190750"/>
          <p14:tracePt t="329209" x="10725150" y="2178050"/>
          <p14:tracePt t="329226" x="10706100" y="2178050"/>
          <p14:tracePt t="329243" x="10693400" y="2178050"/>
          <p14:tracePt t="329260" x="10668000" y="2178050"/>
          <p14:tracePt t="329384" x="10655300" y="2178050"/>
          <p14:tracePt t="329392" x="10648950" y="2184400"/>
          <p14:tracePt t="329409" x="10642600" y="2203450"/>
          <p14:tracePt t="329424" x="10636250" y="2222500"/>
          <p14:tracePt t="329433" x="10636250" y="2228850"/>
          <p14:tracePt t="329443" x="10623550" y="2235200"/>
          <p14:tracePt t="329460" x="10623550" y="2260600"/>
          <p14:tracePt t="329476" x="10623550" y="2286000"/>
          <p14:tracePt t="329480" x="10623550" y="2292350"/>
          <p14:tracePt t="329493" x="10623550" y="2298700"/>
          <p14:tracePt t="329510" x="10623550" y="2305050"/>
          <p14:tracePt t="329514" x="10617200" y="2305050"/>
          <p14:tracePt t="329552" x="10604500" y="2305050"/>
          <p14:tracePt t="329561" x="10585450" y="2305050"/>
          <p14:tracePt t="329569" x="10541000" y="2317750"/>
          <p14:tracePt t="329577" x="10477500" y="2343150"/>
          <p14:tracePt t="329593" x="10287000" y="2425700"/>
          <p14:tracePt t="329610" x="9994900" y="2546350"/>
          <p14:tracePt t="329626" x="9728200" y="2686050"/>
          <p14:tracePt t="329643" x="9582150" y="2800350"/>
          <p14:tracePt t="329660" x="9461500" y="2882900"/>
          <p14:tracePt t="329676" x="9398000" y="2927350"/>
          <p14:tracePt t="329681" x="9385300" y="2940050"/>
          <p14:tracePt t="329697" x="9372600" y="2946400"/>
          <p14:tracePt t="329719" x="9359900" y="2952750"/>
          <p14:tracePt t="329735" x="9353550" y="2952750"/>
          <p14:tracePt t="329744" x="9340850" y="2965450"/>
          <p14:tracePt t="329760" x="9315450" y="2965450"/>
          <p14:tracePt t="329777" x="9258300" y="2965450"/>
          <p14:tracePt t="329793" x="9226550" y="2965450"/>
          <p14:tracePt t="329811" x="9194800" y="2959100"/>
          <p14:tracePt t="329827" x="9169400" y="2952750"/>
          <p14:tracePt t="329844" x="9150350" y="2952750"/>
          <p14:tracePt t="329860" x="9118600" y="2952750"/>
          <p14:tracePt t="329877" x="9042400" y="2952750"/>
          <p14:tracePt t="329882" x="8991600" y="2952750"/>
          <p14:tracePt t="329893" x="8953500" y="2952750"/>
          <p14:tracePt t="329910" x="8870950" y="2952750"/>
          <p14:tracePt t="329927" x="8832850" y="2952750"/>
          <p14:tracePt t="329943" x="8801100" y="2940050"/>
          <p14:tracePt t="329960" x="8699500" y="2914650"/>
          <p14:tracePt t="329977" x="8547100" y="2863850"/>
          <p14:tracePt t="329993" x="8394700" y="2819400"/>
          <p14:tracePt t="330010" x="8299450" y="2813050"/>
          <p14:tracePt t="330027" x="8248650" y="2813050"/>
          <p14:tracePt t="330043" x="8242300" y="2813050"/>
          <p14:tracePt t="330367" x="8235950" y="2813050"/>
          <p14:tracePt t="330632" x="8248650" y="2813050"/>
          <p14:tracePt t="330640" x="8299450" y="2813050"/>
          <p14:tracePt t="330647" x="8331200" y="2813050"/>
          <p14:tracePt t="330655" x="8375650" y="2819400"/>
          <p14:tracePt t="330672" x="8458200" y="2838450"/>
          <p14:tracePt t="330689" x="8528050" y="2857500"/>
          <p14:tracePt t="330705" x="8585200" y="2863850"/>
          <p14:tracePt t="330722" x="8655050" y="2882900"/>
          <p14:tracePt t="330739" x="8680450" y="2882900"/>
          <p14:tracePt t="330794" x="8686800" y="2882900"/>
          <p14:tracePt t="330817" x="8693150" y="2882900"/>
          <p14:tracePt t="330841" x="8699500" y="2882900"/>
          <p14:tracePt t="330881" x="8705850" y="2882900"/>
          <p14:tracePt t="330907" x="8712200" y="2876550"/>
          <p14:tracePt t="330960" x="8724900" y="2876550"/>
          <p14:tracePt t="332179" x="8718550" y="2876550"/>
          <p14:tracePt t="332186" x="8712200" y="2876550"/>
          <p14:tracePt t="332194" x="8705850" y="2876550"/>
          <p14:tracePt t="332205" x="8693150" y="2876550"/>
          <p14:tracePt t="332221" x="8680450" y="2876550"/>
          <p14:tracePt t="332322" x="8667750" y="2876550"/>
          <p14:tracePt t="332331" x="8667750" y="2863850"/>
          <p14:tracePt t="332450" x="8667750" y="2857500"/>
          <p14:tracePt t="332498" x="8661400" y="2857500"/>
          <p14:tracePt t="332506" x="8642350" y="2857500"/>
          <p14:tracePt t="332513" x="8597900" y="2857500"/>
          <p14:tracePt t="332546" x="8591550" y="2857500"/>
          <p14:tracePt t="332562" x="8572500" y="2857500"/>
          <p14:tracePt t="332569" x="8566150" y="2857500"/>
          <p14:tracePt t="332579" x="8553450" y="2863850"/>
          <p14:tracePt t="332596" x="8540750" y="2870200"/>
          <p14:tracePt t="332605" x="8534400" y="2876550"/>
          <p14:tracePt t="332621" x="8509000" y="2889250"/>
          <p14:tracePt t="332638" x="8489950" y="2889250"/>
          <p14:tracePt t="332642" x="8464550" y="2895600"/>
          <p14:tracePt t="332655" x="8432800" y="2908300"/>
          <p14:tracePt t="332674" x="8356600" y="2927350"/>
          <p14:tracePt t="332688" x="8305800" y="2933700"/>
          <p14:tracePt t="332705" x="8274050" y="2952750"/>
          <p14:tracePt t="332721" x="8267700" y="2959100"/>
          <p14:tracePt t="332768" x="8261350" y="2965450"/>
          <p14:tracePt t="332800" x="8261350" y="2971800"/>
          <p14:tracePt t="332834" x="8261350" y="2978150"/>
          <p14:tracePt t="333090" x="8267700" y="2978150"/>
          <p14:tracePt t="333098" x="8280400" y="2978150"/>
          <p14:tracePt t="333104" x="8305800" y="2978150"/>
          <p14:tracePt t="333112" x="8318500" y="2978150"/>
          <p14:tracePt t="333129" x="8369300" y="2978150"/>
          <p14:tracePt t="333146" x="8432800" y="2978150"/>
          <p14:tracePt t="333163" x="8521700" y="2978150"/>
          <p14:tracePt t="333179" x="8636000" y="2978150"/>
          <p14:tracePt t="333196" x="8756650" y="2978150"/>
          <p14:tracePt t="333213" x="8870950" y="2978150"/>
          <p14:tracePt t="333229" x="8959850" y="2965450"/>
          <p14:tracePt t="333236" x="8997950" y="2959100"/>
          <p14:tracePt t="333246" x="9023350" y="2952750"/>
          <p14:tracePt t="333262" x="9061450" y="2933700"/>
          <p14:tracePt t="333267" x="9080500" y="2933700"/>
          <p14:tracePt t="333279" x="9105900" y="2933700"/>
          <p14:tracePt t="333296" x="9201150" y="2933700"/>
          <p14:tracePt t="333313" x="9251950" y="2940050"/>
          <p14:tracePt t="333329" x="9290050" y="2946400"/>
          <p14:tracePt t="333346" x="9315450" y="2952750"/>
          <p14:tracePt t="333706" x="9328150" y="2952750"/>
          <p14:tracePt t="333714" x="9353550" y="2952750"/>
          <p14:tracePt t="333722" x="9378950" y="2952750"/>
          <p14:tracePt t="333731" x="9417050" y="2952750"/>
          <p14:tracePt t="333747" x="9556750" y="2952750"/>
          <p14:tracePt t="333763" x="9772650" y="2971800"/>
          <p14:tracePt t="333780" x="10039350" y="2978150"/>
          <p14:tracePt t="333797" x="10229850" y="2978150"/>
          <p14:tracePt t="333814" x="10331450" y="2978150"/>
          <p14:tracePt t="333830" x="10356850" y="2965450"/>
          <p14:tracePt t="333851" x="10350500" y="2952750"/>
          <p14:tracePt t="333864" x="10318750" y="2946400"/>
          <p14:tracePt t="333882" x="10179050" y="2933700"/>
          <p14:tracePt t="333897" x="10109200" y="2914650"/>
          <p14:tracePt t="333914" x="10090150" y="2914650"/>
          <p14:tracePt t="333930" x="10077450" y="2914650"/>
          <p14:tracePt t="333960" x="10071100" y="2914650"/>
          <p14:tracePt t="333970" x="10064750" y="2921000"/>
          <p14:tracePt t="333986" x="10052050" y="2921000"/>
          <p14:tracePt t="334002" x="10039350" y="2921000"/>
          <p14:tracePt t="334014" x="10026650" y="2933700"/>
          <p14:tracePt t="334031" x="10013950" y="2933700"/>
          <p14:tracePt t="334047" x="10007600" y="2940050"/>
          <p14:tracePt t="334052" x="9988550" y="2940050"/>
          <p14:tracePt t="334064" x="9956800" y="2946400"/>
          <p14:tracePt t="334080" x="9886950" y="2946400"/>
          <p14:tracePt t="334097" x="9848850" y="2946400"/>
          <p14:tracePt t="334114" x="9823450" y="2952750"/>
          <p14:tracePt t="334131" x="9810750" y="2952750"/>
          <p14:tracePt t="334194" x="9804400" y="2952750"/>
          <p14:tracePt t="334202" x="9798050" y="2959100"/>
          <p14:tracePt t="334225" x="9785350" y="2959100"/>
          <p14:tracePt t="334235" x="9779000" y="2959100"/>
          <p14:tracePt t="334241" x="9779000" y="2965450"/>
          <p14:tracePt t="334340" x="9798050" y="2965450"/>
          <p14:tracePt t="334346" x="9861550" y="2965450"/>
          <p14:tracePt t="334355" x="9925050" y="2965450"/>
          <p14:tracePt t="334364" x="10001250" y="2965450"/>
          <p14:tracePt t="334381" x="10147300" y="2965450"/>
          <p14:tracePt t="334397" x="10293350" y="2965450"/>
          <p14:tracePt t="334414" x="10363200" y="2965450"/>
          <p14:tracePt t="334431" x="10394950" y="2965450"/>
          <p14:tracePt t="334434" x="10394950" y="2959100"/>
          <p14:tracePt t="334546" x="10401300" y="2959100"/>
          <p14:tracePt t="334554" x="10407650" y="2959100"/>
          <p14:tracePt t="334570" x="10414000" y="2959100"/>
          <p14:tracePt t="334587" x="10420350" y="2959100"/>
          <p14:tracePt t="334620" x="10426700" y="2959100"/>
          <p14:tracePt t="334625" x="10439400" y="2959100"/>
          <p14:tracePt t="334636" x="10452100" y="2959100"/>
          <p14:tracePt t="334648" x="10464800" y="2959100"/>
          <p14:tracePt t="334666" x="10528300" y="2946400"/>
          <p14:tracePt t="334681" x="10547350" y="2940050"/>
          <p14:tracePt t="334698" x="10553700" y="2933700"/>
          <p14:tracePt t="334714" x="10560050" y="2933700"/>
          <p14:tracePt t="339413" x="10547350" y="2933700"/>
          <p14:tracePt t="339421" x="10541000" y="2933700"/>
          <p14:tracePt t="339431" x="10528300" y="2933700"/>
          <p14:tracePt t="339438" x="10502900" y="2940050"/>
          <p14:tracePt t="339455" x="10439400" y="2946400"/>
          <p14:tracePt t="339472" x="10350500" y="2952750"/>
          <p14:tracePt t="339488" x="10236200" y="2984500"/>
          <p14:tracePt t="339505" x="10134600" y="3016250"/>
          <p14:tracePt t="339509" x="10077450" y="3028950"/>
          <p14:tracePt t="339522" x="10013950" y="3054350"/>
          <p14:tracePt t="339542" x="9798050" y="3111500"/>
          <p14:tracePt t="339555" x="9632950" y="3194050"/>
          <p14:tracePt t="339572" x="9474200" y="3270250"/>
          <p14:tracePt t="339588" x="9239250" y="3384550"/>
          <p14:tracePt t="339605" x="8921750" y="3575050"/>
          <p14:tracePt t="339621" x="8439150" y="3822700"/>
          <p14:tracePt t="339638" x="7874000" y="4108450"/>
          <p14:tracePt t="339655" x="7346950" y="4413250"/>
          <p14:tracePt t="339672" x="6959600" y="4667250"/>
          <p14:tracePt t="339688" x="6686550" y="4883150"/>
          <p14:tracePt t="339705" x="6451600" y="5099050"/>
          <p14:tracePt t="339709" x="6330950" y="5194300"/>
          <p14:tracePt t="339722" x="6216650" y="5302250"/>
          <p14:tracePt t="339742" x="5899150" y="5588000"/>
          <p14:tracePt t="339755" x="5746750" y="5765800"/>
          <p14:tracePt t="339772" x="5607050" y="5937250"/>
          <p14:tracePt t="339788" x="5473700" y="6083300"/>
          <p14:tracePt t="339805" x="5378450" y="6203950"/>
          <p14:tracePt t="339822" x="5302250" y="6299200"/>
          <p14:tracePt t="339839" x="5245100" y="6381750"/>
          <p14:tracePt t="339855" x="5194300" y="6457950"/>
          <p14:tracePt t="339872" x="5149850" y="6534150"/>
          <p14:tracePt t="339888" x="5124450" y="6584950"/>
          <p14:tracePt t="339905" x="5092700" y="6629400"/>
          <p14:tracePt t="339912" x="5080000" y="6654800"/>
          <p14:tracePt t="339922" x="5060950" y="6673850"/>
          <p14:tracePt t="339939" x="5048250" y="6686550"/>
          <p14:tracePt t="339981" x="5035550" y="6686550"/>
          <p14:tracePt t="339989" x="5016500" y="6686550"/>
          <p14:tracePt t="339998" x="5003800" y="6686550"/>
          <p14:tracePt t="340005" x="4984750" y="6686550"/>
          <p14:tracePt t="340022" x="4972050" y="6686550"/>
          <p14:tracePt t="340039" x="4953000" y="6686550"/>
          <p14:tracePt t="340061" x="4953000" y="6680200"/>
          <p14:tracePt t="340072" x="4953000" y="6648450"/>
          <p14:tracePt t="340089" x="5060950" y="6521450"/>
          <p14:tracePt t="340095" x="5187950" y="6407150"/>
          <p14:tracePt t="340105" x="5308600" y="6299200"/>
          <p14:tracePt t="340122" x="5676900" y="5937250"/>
          <p14:tracePt t="340125" x="5867400" y="5734050"/>
          <p14:tracePt t="340139" x="6083300" y="5505450"/>
          <p14:tracePt t="340155" x="6870700" y="4762500"/>
          <p14:tracePt t="340172" x="7512050" y="4216400"/>
          <p14:tracePt t="340189" x="8121650" y="3759200"/>
          <p14:tracePt t="340205" x="8572500" y="3441700"/>
          <p14:tracePt t="340222" x="8858250" y="3238500"/>
          <p14:tracePt t="340239" x="9042400" y="3105150"/>
          <p14:tracePt t="340255" x="9169400" y="2984500"/>
          <p14:tracePt t="340272" x="9232900" y="2908300"/>
          <p14:tracePt t="340289" x="9271000" y="2813050"/>
          <p14:tracePt t="340306" x="9277350" y="2755900"/>
          <p14:tracePt t="340310" x="9277350" y="2730500"/>
          <p14:tracePt t="340322" x="9277350" y="2711450"/>
          <p14:tracePt t="340339" x="9277350" y="2686050"/>
          <p14:tracePt t="340356" x="9277350" y="2679700"/>
          <p14:tracePt t="340372" x="9277350" y="2673350"/>
          <p14:tracePt t="340389" x="9290050" y="2667000"/>
          <p14:tracePt t="340406" x="9366250" y="2641600"/>
          <p14:tracePt t="340422" x="9518650" y="2597150"/>
          <p14:tracePt t="340439" x="9683750" y="2520950"/>
          <p14:tracePt t="340456" x="9861550" y="2451100"/>
          <p14:tracePt t="340462" x="9925050" y="2413000"/>
          <p14:tracePt t="340472" x="10007600" y="2381250"/>
          <p14:tracePt t="340489" x="10083800" y="2349500"/>
          <p14:tracePt t="340506" x="10121900" y="2330450"/>
          <p14:tracePt t="340510" x="10128250" y="2324100"/>
          <p14:tracePt t="340556" x="10115550" y="2349500"/>
          <p14:tracePt t="340564" x="10090150" y="2374900"/>
          <p14:tracePt t="340573" x="10077450" y="2393950"/>
          <p14:tracePt t="340589" x="10058400" y="2451100"/>
          <p14:tracePt t="340606" x="10058400" y="2508250"/>
          <p14:tracePt t="340622" x="10058400" y="2552700"/>
          <p14:tracePt t="340639" x="10058400" y="2578100"/>
          <p14:tracePt t="340656" x="10071100" y="2597150"/>
          <p14:tracePt t="340672" x="10083800" y="2597150"/>
          <p14:tracePt t="340689" x="10115550" y="2597150"/>
          <p14:tracePt t="340706" x="10166350" y="2590800"/>
          <p14:tracePt t="340711" x="10217150" y="2584450"/>
          <p14:tracePt t="340722" x="10261600" y="2571750"/>
          <p14:tracePt t="340739" x="10356850" y="2546350"/>
          <p14:tracePt t="340756" x="10401300" y="2520950"/>
          <p14:tracePt t="340773" x="10439400" y="2501900"/>
          <p14:tracePt t="340789" x="10464800" y="2489200"/>
          <p14:tracePt t="340806" x="10509250" y="2470150"/>
          <p14:tracePt t="340823" x="10547350" y="2444750"/>
          <p14:tracePt t="340839" x="10572750" y="2425700"/>
          <p14:tracePt t="340856" x="10604500" y="2406650"/>
          <p14:tracePt t="340872" x="10629900" y="2387600"/>
          <p14:tracePt t="340889" x="10661650" y="2368550"/>
          <p14:tracePt t="340896" x="10674350" y="2362200"/>
          <p14:tracePt t="340906" x="10680700" y="2349500"/>
          <p14:tracePt t="340924" x="10706100" y="2343150"/>
          <p14:tracePt t="340928" x="10718800" y="2330450"/>
          <p14:tracePt t="340941" x="10737850" y="2311400"/>
          <p14:tracePt t="340956" x="10763250" y="2298700"/>
          <p14:tracePt t="340973" x="10769600" y="2292350"/>
          <p14:tracePt t="340989" x="10782300" y="2286000"/>
          <p14:tracePt t="341006" x="10795000" y="2273300"/>
          <p14:tracePt t="341023" x="10814050" y="2260600"/>
          <p14:tracePt t="341039" x="10826750" y="2254250"/>
          <p14:tracePt t="341056" x="10833100" y="2241550"/>
          <p14:tracePt t="341073" x="10839450" y="2241550"/>
          <p14:tracePt t="341089" x="10839450" y="2235200"/>
          <p14:tracePt t="341106" x="10839450" y="2228850"/>
          <p14:tracePt t="341132" x="10826750" y="2228850"/>
          <p14:tracePt t="341141" x="10820400" y="2228850"/>
          <p14:tracePt t="341156" x="10788650" y="2228850"/>
          <p14:tracePt t="341173" x="10763250" y="2228850"/>
          <p14:tracePt t="341190" x="10744200" y="2228850"/>
          <p14:tracePt t="341206" x="10731500" y="2228850"/>
          <p14:tracePt t="341223" x="10712450" y="2228850"/>
          <p14:tracePt t="341240" x="10699750" y="2235200"/>
          <p14:tracePt t="341256" x="10668000" y="2235200"/>
          <p14:tracePt t="341273" x="10579100" y="2235200"/>
          <p14:tracePt t="341289" x="10407650" y="2197100"/>
          <p14:tracePt t="341306" x="10204450" y="2133600"/>
          <p14:tracePt t="341310" x="10115550" y="2127250"/>
          <p14:tracePt t="341324" x="10064750" y="2120900"/>
          <p14:tracePt t="341340" x="9975850" y="2108200"/>
          <p14:tracePt t="341341" x="9963150" y="2101850"/>
          <p14:tracePt t="341407" x="9969500" y="2101850"/>
          <p14:tracePt t="341414" x="9982200" y="2101850"/>
          <p14:tracePt t="341423" x="9988550" y="2108200"/>
          <p14:tracePt t="341501" x="9994900" y="2114550"/>
          <p14:tracePt t="341566" x="9994900" y="2120900"/>
          <p14:tracePt t="341582" x="9994900" y="2127250"/>
          <p14:tracePt t="341590" x="9994900" y="2133600"/>
          <p14:tracePt t="341606" x="9994900" y="2146300"/>
          <p14:tracePt t="341614" x="9994900" y="2152650"/>
          <p14:tracePt t="341623" x="9994900" y="2165350"/>
          <p14:tracePt t="341640" x="10058400" y="2209800"/>
          <p14:tracePt t="341657" x="10128250" y="2241550"/>
          <p14:tracePt t="341674" x="10179050" y="2254250"/>
          <p14:tracePt t="341690" x="10210800" y="2266950"/>
          <p14:tracePt t="341712" x="10217150" y="2266950"/>
          <p14:tracePt t="341732" x="10223500" y="2266950"/>
          <p14:tracePt t="342262" x="10229850" y="2266950"/>
          <p14:tracePt t="342270" x="10236200" y="2266950"/>
          <p14:tracePt t="342279" x="10255250" y="2266950"/>
          <p14:tracePt t="342287" x="10287000" y="2273300"/>
          <p14:tracePt t="342304" x="10369550" y="2292350"/>
          <p14:tracePt t="342320" x="10439400" y="2305050"/>
          <p14:tracePt t="342337" x="10477500" y="2305050"/>
          <p14:tracePt t="342353" x="10502900" y="2305050"/>
          <p14:tracePt t="342370" x="10515600" y="2305050"/>
          <p14:tracePt t="342396" x="10515600" y="2292350"/>
          <p14:tracePt t="342406" x="10515600" y="2286000"/>
          <p14:tracePt t="342420" x="10502900" y="2279650"/>
          <p14:tracePt t="342437" x="10471150" y="2273300"/>
          <p14:tracePt t="342454" x="10458450" y="2273300"/>
          <p14:tracePt t="342470" x="10452100" y="2273300"/>
          <p14:tracePt t="342567" x="10445750" y="2273300"/>
          <p14:tracePt t="342574" x="10439400" y="2273300"/>
          <p14:tracePt t="342587" x="10433050" y="2273300"/>
          <p14:tracePt t="342604" x="10394950" y="2260600"/>
          <p14:tracePt t="342620" x="10350500" y="2260600"/>
          <p14:tracePt t="342637" x="10344150" y="2260600"/>
          <p14:tracePt t="342654" x="10337800" y="2260600"/>
          <p14:tracePt t="342685" x="10331450" y="2260600"/>
          <p14:tracePt t="342975" x="10344150" y="2260600"/>
          <p14:tracePt t="342984" x="10350500" y="2260600"/>
          <p14:tracePt t="342992" x="10375900" y="2260600"/>
          <p14:tracePt t="343000" x="10394950" y="2260600"/>
          <p14:tracePt t="343017" x="10426700" y="2260600"/>
          <p14:tracePt t="343033" x="10458450" y="2260600"/>
          <p14:tracePt t="343050" x="10490200" y="2260600"/>
          <p14:tracePt t="343066" x="10515600" y="2260600"/>
          <p14:tracePt t="343071" x="10534650" y="2260600"/>
          <p14:tracePt t="343083" x="10566400" y="2260600"/>
          <p14:tracePt t="343100" x="10680700" y="2273300"/>
          <p14:tracePt t="343103" x="10769600" y="2279650"/>
          <p14:tracePt t="343116" x="10864850" y="2298700"/>
          <p14:tracePt t="343133" x="11163300" y="2305050"/>
          <p14:tracePt t="343150" x="11347450" y="2305050"/>
          <p14:tracePt t="343166" x="11468100" y="2305050"/>
          <p14:tracePt t="343183" x="11512550" y="2292350"/>
          <p14:tracePt t="343200" x="11518900" y="2286000"/>
          <p14:tracePt t="343414" x="11518900" y="2292350"/>
          <p14:tracePt t="343422" x="11518900" y="2298700"/>
          <p14:tracePt t="343429" x="11512550" y="2311400"/>
          <p14:tracePt t="343438" x="11493500" y="2336800"/>
          <p14:tracePt t="343454" x="11430000" y="2444750"/>
          <p14:tracePt t="343471" x="11328400" y="2578100"/>
          <p14:tracePt t="343488" x="11214100" y="2749550"/>
          <p14:tracePt t="343504" x="11137900" y="2876550"/>
          <p14:tracePt t="343521" x="11087100" y="2990850"/>
          <p14:tracePt t="343538" x="11061700" y="3041650"/>
          <p14:tracePt t="343554" x="11055350" y="3054350"/>
          <p14:tracePt t="343630" x="11055350" y="3041650"/>
          <p14:tracePt t="343653" x="11055350" y="3035300"/>
          <p14:tracePt t="343751" x="11055350" y="3028950"/>
          <p14:tracePt t="343767" x="11049000" y="3022600"/>
          <p14:tracePt t="343783" x="11049000" y="3009900"/>
          <p14:tracePt t="343792" x="11049000" y="3003550"/>
          <p14:tracePt t="343805" x="11049000" y="2984500"/>
          <p14:tracePt t="343821" x="11029950" y="2952750"/>
          <p14:tracePt t="343838" x="11004550" y="2921000"/>
          <p14:tracePt t="343854" x="10998200" y="2908300"/>
          <p14:tracePt t="343871" x="10991850" y="2901950"/>
          <p14:tracePt t="343991" x="10998200" y="2901950"/>
          <p14:tracePt t="344000" x="11061700" y="2901950"/>
          <p14:tracePt t="344010" x="11156950" y="2921000"/>
          <p14:tracePt t="344022" x="11436350" y="2971800"/>
          <p14:tracePt t="344038" x="11849100" y="3016250"/>
          <p14:tracePt t="344055" x="12185650" y="3016250"/>
          <p14:tracePt t="344085" x="12185650" y="3003550"/>
          <p14:tracePt t="344094" x="12185650" y="2997200"/>
          <p14:tracePt t="344110" x="12185650" y="2990850"/>
          <p14:tracePt t="344127" x="12185650" y="2984500"/>
          <p14:tracePt t="344138" x="12185650" y="2978150"/>
          <p14:tracePt t="344155" x="12166600" y="2965450"/>
          <p14:tracePt t="344171" x="12134850" y="2959100"/>
          <p14:tracePt t="344198" x="12128500" y="2959100"/>
          <p14:tracePt t="344229" x="12122150" y="2959100"/>
          <p14:tracePt t="344311" x="12115800" y="2959100"/>
          <p14:tracePt t="344559" x="12115800" y="2965450"/>
          <p14:tracePt t="344576" x="12103100" y="2965450"/>
          <p14:tracePt t="344592" x="12096750" y="2965450"/>
          <p14:tracePt t="344599" x="12090400" y="2965450"/>
          <p14:tracePt t="344608" x="12084050" y="2965450"/>
          <p14:tracePt t="344617" x="12071350" y="2965450"/>
          <p14:tracePt t="344633" x="12052300" y="2965450"/>
          <p14:tracePt t="344650" x="12039600" y="2965450"/>
          <p14:tracePt t="344656" x="12033250" y="2965450"/>
          <p14:tracePt t="344667" x="12026900" y="2965450"/>
          <p14:tracePt t="344683" x="12020550" y="2971800"/>
          <p14:tracePt t="344704" x="12007850" y="2971800"/>
          <p14:tracePt t="344717" x="12001500" y="2971800"/>
          <p14:tracePt t="345912" x="11982450" y="2971800"/>
          <p14:tracePt t="345921" x="11963400" y="2971800"/>
          <p14:tracePt t="345928" x="11944350" y="2971800"/>
          <p14:tracePt t="345937" x="11925300" y="2971800"/>
          <p14:tracePt t="345953" x="11868150" y="2908300"/>
          <p14:tracePt t="345970" x="11772900" y="2762250"/>
          <p14:tracePt t="345987" x="11658600" y="2622550"/>
          <p14:tracePt t="346003" x="11557000" y="2482850"/>
          <p14:tracePt t="346020" x="11474450" y="2393950"/>
          <p14:tracePt t="346023" x="11436350" y="2336800"/>
          <p14:tracePt t="346037" x="11398250" y="2298700"/>
          <p14:tracePt t="346057" x="11328400" y="2228850"/>
          <p14:tracePt t="346070" x="11296650" y="2190750"/>
          <p14:tracePt t="346089" x="11283950" y="2184400"/>
          <p14:tracePt t="346158" x="11277600" y="2178050"/>
          <p14:tracePt t="346166" x="11258550" y="2178050"/>
          <p14:tracePt t="346175" x="11245850" y="2165350"/>
          <p14:tracePt t="346187" x="11214100" y="2152650"/>
          <p14:tracePt t="346204" x="11150600" y="2127250"/>
          <p14:tracePt t="346210" x="11118850" y="2120900"/>
          <p14:tracePt t="346221" x="11080750" y="2108200"/>
          <p14:tracePt t="346239" x="11029950" y="2095500"/>
          <p14:tracePt t="346244" x="11017250" y="2095500"/>
          <p14:tracePt t="346255" x="10991850" y="2095500"/>
          <p14:tracePt t="346259" x="10972800" y="2095500"/>
          <p14:tracePt t="346271" x="10960100" y="2095500"/>
          <p14:tracePt t="346287" x="10941050" y="2095500"/>
          <p14:tracePt t="347328" x="10934700" y="2095500"/>
          <p14:tracePt t="347335" x="10883900" y="2095500"/>
          <p14:tracePt t="347344" x="10737850" y="2108200"/>
          <p14:tracePt t="347367" x="10172700" y="2527300"/>
          <p14:tracePt t="347369" x="9893300" y="2717800"/>
          <p14:tracePt t="347383" x="9163050" y="3175000"/>
          <p14:tracePt t="347400" x="8426450" y="3568700"/>
          <p14:tracePt t="347417" x="7670800" y="3943350"/>
          <p14:tracePt t="347434" x="6978650" y="4286250"/>
          <p14:tracePt t="347450" x="6280150" y="4724400"/>
          <p14:tracePt t="347467" x="5594350" y="5156200"/>
          <p14:tracePt t="347484" x="5105400" y="5556250"/>
          <p14:tracePt t="347500" x="4851400" y="5822950"/>
          <p14:tracePt t="347506" x="4762500" y="5956300"/>
          <p14:tracePt t="347517" x="4718050" y="6026150"/>
          <p14:tracePt t="347534" x="4667250" y="6115050"/>
          <p14:tracePt t="347539" x="4641850" y="6121400"/>
          <p14:tracePt t="347551" x="4603750" y="6140450"/>
          <p14:tracePt t="347567" x="4521200" y="6153150"/>
          <p14:tracePt t="347584" x="4476750" y="6153150"/>
          <p14:tracePt t="347600" x="4419600" y="6146800"/>
          <p14:tracePt t="347617" x="4375150" y="6146800"/>
          <p14:tracePt t="347634" x="4311650" y="6146800"/>
          <p14:tracePt t="347650" x="4171950" y="6134100"/>
          <p14:tracePt t="347667" x="3949700" y="6127750"/>
          <p14:tracePt t="347683" x="3581400" y="6127750"/>
          <p14:tracePt t="347700" x="3333750" y="6127750"/>
          <p14:tracePt t="347719" x="3162300" y="6127750"/>
          <p14:tracePt t="347723" x="3124200" y="6127750"/>
          <p14:tracePt t="347736" x="3092450" y="6127750"/>
          <p14:tracePt t="347801" x="3086100" y="6121400"/>
          <p14:tracePt t="347809" x="3079750" y="6115050"/>
          <p14:tracePt t="347817" x="3067050" y="6102350"/>
          <p14:tracePt t="347834" x="3009900" y="6083300"/>
          <p14:tracePt t="347850" x="2876550" y="6064250"/>
          <p14:tracePt t="347867" x="2768600" y="6051550"/>
          <p14:tracePt t="347873" x="2717800" y="6051550"/>
          <p14:tracePt t="347884" x="2673350" y="6051550"/>
          <p14:tracePt t="347900" x="2628900" y="6051550"/>
          <p14:tracePt t="347917" x="2609850" y="6057900"/>
          <p14:tracePt t="347934" x="2603500" y="6070600"/>
          <p14:tracePt t="347951" x="2603500" y="6076950"/>
          <p14:tracePt t="347977" x="2603500" y="6089650"/>
          <p14:tracePt t="348026" x="2597150" y="6089650"/>
          <p14:tracePt t="348041" x="2584450" y="6089650"/>
          <p14:tracePt t="348049" x="2571750" y="6089650"/>
          <p14:tracePt t="348058" x="2540000" y="6089650"/>
          <p14:tracePt t="348068" x="2520950" y="6096000"/>
          <p14:tracePt t="348084" x="2444750" y="6096000"/>
          <p14:tracePt t="348090" x="2406650" y="6108700"/>
          <p14:tracePt t="348101" x="2400300" y="6108700"/>
          <p14:tracePt t="348117" x="2374900" y="6108700"/>
          <p14:tracePt t="348281" x="2368550" y="6108700"/>
          <p14:tracePt t="348291" x="2362200" y="6108700"/>
          <p14:tracePt t="348301" x="2343150" y="6108700"/>
          <p14:tracePt t="348318" x="2305050" y="6108700"/>
          <p14:tracePt t="348322" x="2286000" y="6108700"/>
          <p14:tracePt t="348334" x="2260600" y="6108700"/>
          <p14:tracePt t="348351" x="2222500" y="6108700"/>
          <p14:tracePt t="348367" x="2216150" y="6108700"/>
          <p14:tracePt t="348384" x="2209800" y="6108700"/>
          <p14:tracePt t="348545" x="2203450" y="6115050"/>
          <p14:tracePt t="348728" x="2209800" y="6121400"/>
          <p14:tracePt t="348738" x="2235200" y="6121400"/>
          <p14:tracePt t="348745" x="2266950" y="6121400"/>
          <p14:tracePt t="348753" x="2305050" y="6115050"/>
          <p14:tracePt t="348769" x="2343150" y="6108700"/>
          <p14:tracePt t="348785" x="2362200" y="6089650"/>
          <p14:tracePt t="348866" x="2362200" y="6096000"/>
          <p14:tracePt t="348873" x="2362200" y="6108700"/>
          <p14:tracePt t="348885" x="2362200" y="6115050"/>
          <p14:tracePt t="348902" x="2362200" y="6134100"/>
          <p14:tracePt t="348908" x="2362200" y="6140450"/>
          <p14:tracePt t="348923" x="2362200" y="6146800"/>
          <p14:tracePt t="348938" x="2362200" y="6153150"/>
          <p14:tracePt t="349000" x="2374900" y="6159500"/>
          <p14:tracePt t="349008" x="2381250" y="6159500"/>
          <p14:tracePt t="349018" x="2406650" y="6159500"/>
          <p14:tracePt t="349035" x="2444750" y="6153150"/>
          <p14:tracePt t="349052" x="2508250" y="6121400"/>
          <p14:tracePt t="349069" x="2584450" y="6102350"/>
          <p14:tracePt t="349085" x="2635250" y="6102350"/>
          <p14:tracePt t="349090" x="2641600" y="6102350"/>
          <p14:tracePt t="349102" x="2654300" y="6102350"/>
          <p14:tracePt t="349119" x="2660650" y="6102350"/>
          <p14:tracePt t="349481" x="2667000" y="6102350"/>
          <p14:tracePt t="349496" x="2679700" y="6102350"/>
          <p14:tracePt t="349504" x="2692400" y="6102350"/>
          <p14:tracePt t="349512" x="2724150" y="6102350"/>
          <p14:tracePt t="349521" x="2806700" y="6076950"/>
          <p14:tracePt t="349538" x="2978150" y="5988050"/>
          <p14:tracePt t="349555" x="3175000" y="5861050"/>
          <p14:tracePt t="349572" x="3448050" y="5651500"/>
          <p14:tracePt t="349588" x="3714750" y="5454650"/>
          <p14:tracePt t="349596" x="3816350" y="5353050"/>
          <p14:tracePt t="349605" x="3924300" y="5232400"/>
          <p14:tracePt t="349621" x="4222750" y="4921250"/>
          <p14:tracePt t="349627" x="4368800" y="4775200"/>
          <p14:tracePt t="349638" x="4527550" y="4629150"/>
          <p14:tracePt t="349655" x="4940300" y="4241800"/>
          <p14:tracePt t="349658" x="5200650" y="4038600"/>
          <p14:tracePt t="349672" x="5441950" y="3854450"/>
          <p14:tracePt t="349675" x="5664200" y="3670300"/>
          <p14:tracePt t="349688" x="6070600" y="3422650"/>
          <p14:tracePt t="349705" x="6407150" y="3295650"/>
          <p14:tracePt t="349722" x="6591300" y="3206750"/>
          <p14:tracePt t="349738" x="6737350" y="3155950"/>
          <p14:tracePt t="349755" x="6838950" y="3105150"/>
          <p14:tracePt t="349771" x="6934200" y="3079750"/>
          <p14:tracePt t="349788" x="6991350" y="3060700"/>
          <p14:tracePt t="349805" x="7048500" y="3048000"/>
          <p14:tracePt t="349822" x="7143750" y="3041650"/>
          <p14:tracePt t="349827" x="7200900" y="3041650"/>
          <p14:tracePt t="349838" x="7315200" y="3041650"/>
          <p14:tracePt t="349855" x="7537450" y="3041650"/>
          <p14:tracePt t="349856" x="7689850" y="3041650"/>
          <p14:tracePt t="349872" x="7823200" y="3041650"/>
          <p14:tracePt t="349888" x="8343900" y="3041650"/>
          <p14:tracePt t="349905" x="8712200" y="2984500"/>
          <p14:tracePt t="349922" x="9067800" y="2914650"/>
          <p14:tracePt t="349938" x="9315450" y="2838450"/>
          <p14:tracePt t="349955" x="9505950" y="2774950"/>
          <p14:tracePt t="349972" x="9664700" y="2686050"/>
          <p14:tracePt t="349988" x="9804400" y="2584450"/>
          <p14:tracePt t="350005" x="9893300" y="2476500"/>
          <p14:tracePt t="350022" x="9950450" y="2374900"/>
          <p14:tracePt t="350038" x="10001250" y="2286000"/>
          <p14:tracePt t="350042" x="10026650" y="2241550"/>
          <p14:tracePt t="350057" x="10045700" y="2222500"/>
          <p14:tracePt t="350062" x="10064750" y="2197100"/>
          <p14:tracePt t="350073" x="10096500" y="2165350"/>
          <p14:tracePt t="350089" x="10147300" y="2133600"/>
          <p14:tracePt t="350105" x="10191750" y="2127250"/>
          <p14:tracePt t="350122" x="10306050" y="2120900"/>
          <p14:tracePt t="350138" x="10388600" y="2114550"/>
          <p14:tracePt t="350155" x="10471150" y="2089150"/>
          <p14:tracePt t="350172" x="10547350" y="2076450"/>
          <p14:tracePt t="350188" x="10591800" y="2051050"/>
          <p14:tracePt t="350205" x="10629900" y="2038350"/>
          <p14:tracePt t="350222" x="10648950" y="2025650"/>
          <p14:tracePt t="350239" x="10687050" y="2000250"/>
          <p14:tracePt t="350245" x="10693400" y="1993900"/>
          <p14:tracePt t="350257" x="10737850" y="1974850"/>
          <p14:tracePt t="350272" x="10775950" y="1962150"/>
          <p14:tracePt t="350274" x="10807700" y="1955800"/>
          <p14:tracePt t="350289" x="10858500" y="1943100"/>
          <p14:tracePt t="350305" x="10890250" y="1930400"/>
          <p14:tracePt t="350322" x="10922000" y="1924050"/>
          <p14:tracePt t="350338" x="10941050" y="1911350"/>
          <p14:tracePt t="350355" x="10953750" y="1911350"/>
          <p14:tracePt t="350465" x="10960100" y="1911350"/>
          <p14:tracePt t="350472" x="10966450" y="1917700"/>
          <p14:tracePt t="350480" x="10966450" y="1924050"/>
          <p14:tracePt t="350496" x="10966450" y="1930400"/>
          <p14:tracePt t="350505" x="10972800" y="1936750"/>
          <p14:tracePt t="350522" x="10979150" y="1955800"/>
          <p14:tracePt t="350539" x="10985500" y="1974850"/>
          <p14:tracePt t="350556" x="10985500" y="1987550"/>
          <p14:tracePt t="350572" x="10985500" y="2006600"/>
          <p14:tracePt t="350589" x="10985500" y="2019300"/>
          <p14:tracePt t="350605" x="10985500" y="2025650"/>
          <p14:tracePt t="350622" x="10985500" y="2032000"/>
          <p14:tracePt t="350639" x="10979150" y="2038350"/>
          <p14:tracePt t="350665" x="10972800" y="2044700"/>
          <p14:tracePt t="350674" x="10966450" y="2051050"/>
          <p14:tracePt t="351308" x="10960100" y="2057400"/>
          <p14:tracePt t="351323" x="10947400" y="2063750"/>
          <p14:tracePt t="351330" x="10941050" y="2076450"/>
          <p14:tracePt t="351340" x="10934700" y="2082800"/>
          <p14:tracePt t="351349" x="10922000" y="2089150"/>
          <p14:tracePt t="351366" x="10909300" y="2108200"/>
          <p14:tracePt t="351370" x="10902950" y="2108200"/>
          <p14:tracePt t="351383" x="10896600" y="2114550"/>
          <p14:tracePt t="351402" x="10890250" y="2120900"/>
          <p14:tracePt t="351416" x="10890250" y="2127250"/>
          <p14:tracePt t="351433" x="10877550" y="2133600"/>
          <p14:tracePt t="351641" x="10877550" y="2127250"/>
          <p14:tracePt t="351657" x="10877550" y="2120900"/>
          <p14:tracePt t="351666" x="10877550" y="2114550"/>
          <p14:tracePt t="351673" x="10877550" y="2108200"/>
          <p14:tracePt t="351721" x="10883900" y="2101850"/>
          <p14:tracePt t="352011" x="10877550" y="2108200"/>
          <p14:tracePt t="352019" x="10871200" y="2114550"/>
          <p14:tracePt t="352028" x="10864850" y="2120900"/>
          <p14:tracePt t="352036" x="10845800" y="2139950"/>
          <p14:tracePt t="352053" x="10788650" y="2197100"/>
          <p14:tracePt t="352069" x="10731500" y="2241550"/>
          <p14:tracePt t="352086" x="10655300" y="2311400"/>
          <p14:tracePt t="352103" x="10579100" y="2362200"/>
          <p14:tracePt t="352109" x="10541000" y="2381250"/>
          <p14:tracePt t="352119" x="10509250" y="2400300"/>
          <p14:tracePt t="352139" x="10394950" y="2463800"/>
          <p14:tracePt t="352153" x="10369550" y="2476500"/>
          <p14:tracePt t="352154" x="10331450" y="2501900"/>
          <p14:tracePt t="352169" x="10299700" y="2520950"/>
          <p14:tracePt t="352186" x="10267950" y="2546350"/>
          <p14:tracePt t="352203" x="10229850" y="2578100"/>
          <p14:tracePt t="352219" x="10204450" y="2603500"/>
          <p14:tracePt t="352236" x="10179050" y="2628900"/>
          <p14:tracePt t="352253" x="10153650" y="2654300"/>
          <p14:tracePt t="352269" x="10128250" y="2686050"/>
          <p14:tracePt t="352286" x="10109200" y="2705100"/>
          <p14:tracePt t="352290" x="10102850" y="2717800"/>
          <p14:tracePt t="352303" x="10096500" y="2736850"/>
          <p14:tracePt t="352319" x="10071100" y="2774950"/>
          <p14:tracePt t="352323" x="10064750" y="2781300"/>
          <p14:tracePt t="352336" x="10058400" y="2794000"/>
          <p14:tracePt t="352353" x="10052050" y="2825750"/>
          <p14:tracePt t="352369" x="10052050" y="2832100"/>
          <p14:tracePt t="354395" x="10052050" y="2838450"/>
          <p14:tracePt t="354563" x="10058400" y="2832100"/>
          <p14:tracePt t="354571" x="10064750" y="2825750"/>
          <p14:tracePt t="354587" x="10077450" y="2825750"/>
          <p14:tracePt t="354595" x="10083800" y="2819400"/>
          <p14:tracePt t="354604" x="10090150" y="2819400"/>
          <p14:tracePt t="354620" x="10109200" y="2806700"/>
          <p14:tracePt t="354637" x="10153650" y="2787650"/>
          <p14:tracePt t="354654" x="10236200" y="2774950"/>
          <p14:tracePt t="354671" x="10344150" y="2749550"/>
          <p14:tracePt t="354687" x="10439400" y="2736850"/>
          <p14:tracePt t="354704" x="10534650" y="2705100"/>
          <p14:tracePt t="354708" x="10566400" y="2698750"/>
          <p14:tracePt t="354721" x="10617200" y="2673350"/>
          <p14:tracePt t="354739" x="10706100" y="2654300"/>
          <p14:tracePt t="354755" x="10750550" y="2635250"/>
          <p14:tracePt t="354770" x="10782300" y="2628900"/>
          <p14:tracePt t="354787" x="10795000" y="2622550"/>
          <p14:tracePt t="354843" x="10801350" y="2622550"/>
          <p14:tracePt t="354860" x="10801350" y="2616200"/>
          <p14:tracePt t="354866" x="10814050" y="2616200"/>
          <p14:tracePt t="354875" x="10820400" y="2616200"/>
          <p14:tracePt t="354887" x="10839450" y="2616200"/>
          <p14:tracePt t="354904" x="10902950" y="2616200"/>
          <p14:tracePt t="354920" x="11004550" y="2616200"/>
          <p14:tracePt t="354925" x="11068050" y="2628900"/>
          <p14:tracePt t="354939" x="11131550" y="2635250"/>
          <p14:tracePt t="354941" x="11188700" y="2647950"/>
          <p14:tracePt t="354954" x="11252200" y="2660650"/>
          <p14:tracePt t="354970" x="11404600" y="2673350"/>
          <p14:tracePt t="354988" x="11449050" y="2686050"/>
          <p14:tracePt t="355004" x="11455400" y="2686050"/>
          <p14:tracePt t="355044" x="11461750" y="2692400"/>
          <p14:tracePt t="355060" x="11455400" y="2705100"/>
          <p14:tracePt t="355066" x="11410950" y="2717800"/>
          <p14:tracePt t="355076" x="11366500" y="2730500"/>
          <p14:tracePt t="355087" x="11290300" y="2755900"/>
          <p14:tracePt t="355104" x="11106150" y="2813050"/>
          <p14:tracePt t="355109" x="11010900" y="2825750"/>
          <p14:tracePt t="355121" x="10871200" y="2857500"/>
          <p14:tracePt t="355137" x="10566400" y="2901950"/>
          <p14:tracePt t="355141" x="10394950" y="2901950"/>
          <p14:tracePt t="355154" x="10217150" y="2901950"/>
          <p14:tracePt t="355155" x="10064750" y="2901950"/>
          <p14:tracePt t="355171" x="9785350" y="2901950"/>
          <p14:tracePt t="355187" x="9582150" y="2901950"/>
          <p14:tracePt t="355204" x="9436100" y="2901950"/>
          <p14:tracePt t="355221" x="9315450" y="2908300"/>
          <p14:tracePt t="355238" x="9251950" y="2921000"/>
          <p14:tracePt t="355254" x="9207500" y="2933700"/>
          <p14:tracePt t="355271" x="9194800" y="2940050"/>
          <p14:tracePt t="355288" x="9194800" y="2946400"/>
          <p14:tracePt t="355423" x="9182100" y="2946400"/>
          <p14:tracePt t="355440" x="9169400" y="2946400"/>
          <p14:tracePt t="355442" x="9169400" y="2940050"/>
          <p14:tracePt t="355451" x="9156700" y="2940050"/>
          <p14:tracePt t="355467" x="9156700" y="2933700"/>
          <p14:tracePt t="355483" x="9144000" y="2933700"/>
          <p14:tracePt t="355493" x="9137650" y="2927350"/>
          <p14:tracePt t="355504" x="9118600" y="2908300"/>
          <p14:tracePt t="355521" x="9010650" y="2851150"/>
          <p14:tracePt t="355523" x="8934450" y="2813050"/>
          <p14:tracePt t="355538" x="8769350" y="2724150"/>
          <p14:tracePt t="355554" x="8591550" y="2654300"/>
          <p14:tracePt t="355571" x="8483600" y="2622550"/>
          <p14:tracePt t="355588" x="8439150" y="2616200"/>
          <p14:tracePt t="355659" x="8451850" y="2616200"/>
          <p14:tracePt t="355667" x="8470900" y="2628900"/>
          <p14:tracePt t="355677" x="8496300" y="2641600"/>
          <p14:tracePt t="355688" x="8509000" y="2647950"/>
          <p14:tracePt t="355705" x="8521700" y="2647950"/>
          <p14:tracePt t="355721" x="8534400" y="2647950"/>
          <p14:tracePt t="355829" x="8534400" y="2654300"/>
          <p14:tracePt t="355852" x="8534400" y="2660650"/>
          <p14:tracePt t="355860" x="8540750" y="2667000"/>
          <p14:tracePt t="355872" x="8540750" y="2673350"/>
          <p14:tracePt t="355888" x="8547100" y="2692400"/>
          <p14:tracePt t="355905" x="8559800" y="2711450"/>
          <p14:tracePt t="355921" x="8591550" y="2743200"/>
          <p14:tracePt t="355925" x="8604250" y="2755900"/>
          <p14:tracePt t="355940" x="8655050" y="2787650"/>
          <p14:tracePt t="355955" x="8667750" y="2800350"/>
          <p14:tracePt t="355972" x="8756650" y="2851150"/>
          <p14:tracePt t="355988" x="8813800" y="2876550"/>
          <p14:tracePt t="356005" x="8845550" y="2895600"/>
          <p14:tracePt t="356022" x="8890000" y="2927350"/>
          <p14:tracePt t="356038" x="8959850" y="2971800"/>
          <p14:tracePt t="356055" x="9067800" y="3028950"/>
          <p14:tracePt t="356071" x="9156700" y="3073400"/>
          <p14:tracePt t="356077" x="9226550" y="3105150"/>
          <p14:tracePt t="356088" x="9271000" y="3124200"/>
          <p14:tracePt t="356105" x="9398000" y="3162300"/>
          <p14:tracePt t="356109" x="9461500" y="3187700"/>
          <p14:tracePt t="356122" x="9518650" y="3200400"/>
          <p14:tracePt t="356139" x="9626600" y="3206750"/>
          <p14:tracePt t="356141" x="9677400" y="3219450"/>
          <p14:tracePt t="356155" x="9836150" y="3219450"/>
          <p14:tracePt t="356172" x="10020300" y="3219450"/>
          <p14:tracePt t="356188" x="10229850" y="3219450"/>
          <p14:tracePt t="356205" x="10439400" y="3219450"/>
          <p14:tracePt t="356222" x="10648950" y="3219450"/>
          <p14:tracePt t="356238" x="10839450" y="3213100"/>
          <p14:tracePt t="356255" x="10991850" y="3168650"/>
          <p14:tracePt t="356271" x="11099800" y="3130550"/>
          <p14:tracePt t="356288" x="11207750" y="3060700"/>
          <p14:tracePt t="356305" x="11271250" y="3003550"/>
          <p14:tracePt t="356311" x="11303000" y="2971800"/>
          <p14:tracePt t="356321" x="11328400" y="2952750"/>
          <p14:tracePt t="356338" x="11379200" y="2908300"/>
          <p14:tracePt t="356355" x="11410950" y="2876550"/>
          <p14:tracePt t="356372" x="11410950" y="2863850"/>
          <p14:tracePt t="357517" x="11398250" y="2870200"/>
          <p14:tracePt t="357526" x="11341100" y="2889250"/>
          <p14:tracePt t="357534" x="11233150" y="2901950"/>
          <p14:tracePt t="357542" x="11055350" y="2921000"/>
          <p14:tracePt t="357559" x="10414000" y="3098800"/>
          <p14:tracePt t="357575" x="9677400" y="3327400"/>
          <p14:tracePt t="357592" x="9061450" y="3594100"/>
          <p14:tracePt t="357608" x="8756650" y="3740150"/>
          <p14:tracePt t="357625" x="8610600" y="3803650"/>
          <p14:tracePt t="357641" x="8553450" y="3822700"/>
          <p14:tracePt t="357645" x="8547100" y="3829050"/>
          <p14:tracePt t="357659" x="8496300" y="3854450"/>
          <p14:tracePt t="357676" x="8369300" y="3905250"/>
          <p14:tracePt t="357692" x="8032750" y="4057650"/>
          <p14:tracePt t="357709" x="7499350" y="4286250"/>
          <p14:tracePt t="357725" x="6965950" y="4508500"/>
          <p14:tracePt t="357742" x="6546850" y="4718050"/>
          <p14:tracePt t="357758" x="6362700" y="4851400"/>
          <p14:tracePt t="357775" x="6299200" y="4933950"/>
          <p14:tracePt t="357792" x="6267450" y="5029200"/>
          <p14:tracePt t="357808" x="6254750" y="5124450"/>
          <p14:tracePt t="357825" x="6242050" y="5257800"/>
          <p14:tracePt t="357831" x="6242050" y="5308600"/>
          <p14:tracePt t="357842" x="6242050" y="5391150"/>
          <p14:tracePt t="357860" x="6242050" y="5562600"/>
          <p14:tracePt t="357864" x="6242050" y="5657850"/>
          <p14:tracePt t="357876" x="6248400" y="5861050"/>
          <p14:tracePt t="357892" x="6305550" y="6051550"/>
          <p14:tracePt t="357909" x="6362700" y="6248400"/>
          <p14:tracePt t="357925" x="6445250" y="6426200"/>
          <p14:tracePt t="357942" x="6527800" y="6572250"/>
          <p14:tracePt t="357959" x="6616700" y="6724650"/>
          <p14:tracePt t="357976" x="6680200" y="6838950"/>
          <p14:tracePt t="357992" x="6724650" y="6851650"/>
          <p14:tracePt t="358009" x="6762750" y="6851650"/>
          <p14:tracePt t="358026" x="6769100" y="6851650"/>
          <p14:tracePt t="358221" x="6775450" y="6851650"/>
          <p14:tracePt t="358253" x="6775450" y="6845300"/>
          <p14:tracePt t="358262" x="6775450" y="6838950"/>
          <p14:tracePt t="358268" x="6775450" y="6826250"/>
          <p14:tracePt t="358278" x="6775450" y="6813550"/>
          <p14:tracePt t="358292" x="6775450" y="6769100"/>
          <p14:tracePt t="358309" x="6775450" y="6737350"/>
          <p14:tracePt t="358326" x="6775450" y="6699250"/>
          <p14:tracePt t="358342" x="6775450" y="6680200"/>
          <p14:tracePt t="358359" x="6775450" y="6667500"/>
          <p14:tracePt t="358376" x="6775450" y="6661150"/>
          <p14:tracePt t="358397" x="6775450" y="6654800"/>
          <p14:tracePt t="358420" x="6769100" y="6629400"/>
          <p14:tracePt t="358429" x="6750050" y="6610350"/>
          <p14:tracePt t="358442" x="6699250" y="6572250"/>
          <p14:tracePt t="358460" x="6527800" y="6470650"/>
          <p14:tracePt t="358476" x="6375400" y="6419850"/>
          <p14:tracePt t="358493" x="6140450" y="6356350"/>
          <p14:tracePt t="358509" x="5772150" y="6261100"/>
          <p14:tracePt t="358526" x="5334000" y="6172200"/>
          <p14:tracePt t="358543" x="5003800" y="6115050"/>
          <p14:tracePt t="358559" x="4819650" y="6115050"/>
          <p14:tracePt t="358576" x="4749800" y="6115050"/>
          <p14:tracePt t="358593" x="4737100" y="6115050"/>
          <p14:tracePt t="358636" x="4730750" y="6115050"/>
          <p14:tracePt t="358647" x="4724400" y="6115050"/>
          <p14:tracePt t="358652" x="4705350" y="6127750"/>
          <p14:tracePt t="358662" x="4686300" y="6134100"/>
          <p14:tracePt t="358676" x="4673600" y="6140450"/>
          <p14:tracePt t="358678" x="4629150" y="6140450"/>
          <p14:tracePt t="358693" x="4546600" y="6140450"/>
          <p14:tracePt t="358709" x="4387850" y="6140450"/>
          <p14:tracePt t="358726" x="4165600" y="6140450"/>
          <p14:tracePt t="358742" x="3930650" y="6140450"/>
          <p14:tracePt t="358759" x="3733800" y="6140450"/>
          <p14:tracePt t="358776" x="3562350" y="6140450"/>
          <p14:tracePt t="358793" x="3467100" y="6146800"/>
          <p14:tracePt t="358809" x="3378200" y="6146800"/>
          <p14:tracePt t="358814" x="3327400" y="6159500"/>
          <p14:tracePt t="358826" x="3289300" y="6159500"/>
          <p14:tracePt t="358843" x="3187700" y="6159500"/>
          <p14:tracePt t="358847" x="3130550" y="6159500"/>
          <p14:tracePt t="358860" x="3016250" y="6159500"/>
          <p14:tracePt t="358876" x="2908300" y="6159500"/>
          <p14:tracePt t="358892" x="2781300" y="6159500"/>
          <p14:tracePt t="358909" x="2667000" y="6146800"/>
          <p14:tracePt t="358926" x="2571750" y="6127750"/>
          <p14:tracePt t="358943" x="2495550" y="6121400"/>
          <p14:tracePt t="358960" x="2457450" y="6121400"/>
          <p14:tracePt t="358976" x="2444750" y="6121400"/>
          <p14:tracePt t="359086" x="2438400" y="6121400"/>
          <p14:tracePt t="359110" x="2432050" y="6121400"/>
          <p14:tracePt t="359118" x="2419350" y="6121400"/>
          <p14:tracePt t="359158" x="2406650" y="6121400"/>
          <p14:tracePt t="359541" x="2406650" y="6140450"/>
          <p14:tracePt t="359550" x="2438400" y="6153150"/>
          <p14:tracePt t="359557" x="2482850" y="6159500"/>
          <p14:tracePt t="359565" x="2540000" y="6178550"/>
          <p14:tracePt t="359582" x="2660650" y="6191250"/>
          <p14:tracePt t="359598" x="2806700" y="6191250"/>
          <p14:tracePt t="359615" x="2984500" y="6191250"/>
          <p14:tracePt t="359632" x="3219450" y="6191250"/>
          <p14:tracePt t="359648" x="3448050" y="6191250"/>
          <p14:tracePt t="359665" x="3613150" y="6191250"/>
          <p14:tracePt t="359682" x="3702050" y="6191250"/>
          <p14:tracePt t="359699" x="3721100" y="6184900"/>
          <p14:tracePt t="359878" x="3727450" y="6191250"/>
          <p14:tracePt t="359887" x="3746500" y="6197600"/>
          <p14:tracePt t="359893" x="3778250" y="6197600"/>
          <p14:tracePt t="359904" x="3810000" y="6203950"/>
          <p14:tracePt t="359921" x="3879850" y="6210300"/>
          <p14:tracePt t="359937" x="3943350" y="6223000"/>
          <p14:tracePt t="359954" x="3987800" y="6229350"/>
          <p14:tracePt t="359971" x="4000500" y="6229350"/>
          <p14:tracePt t="359975" x="4013200" y="6229350"/>
          <p14:tracePt t="360071" x="4013200" y="6235700"/>
          <p14:tracePt t="360245" x="4019550" y="6235700"/>
          <p14:tracePt t="360310" x="4025900" y="6235700"/>
          <p14:tracePt t="360327" x="4032250" y="6235700"/>
          <p14:tracePt t="360333" x="4038600" y="6235700"/>
          <p14:tracePt t="360343" x="4051300" y="6229350"/>
          <p14:tracePt t="360355" x="4064000" y="6216650"/>
          <p14:tracePt t="360371" x="4108450" y="6191250"/>
          <p14:tracePt t="360376" x="4133850" y="6178550"/>
          <p14:tracePt t="360389" x="4165600" y="6159500"/>
          <p14:tracePt t="360393" x="4178300" y="6146800"/>
          <p14:tracePt t="360404" x="4216400" y="6127750"/>
          <p14:tracePt t="360421" x="4267200" y="6096000"/>
          <p14:tracePt t="360438" x="4305300" y="6083300"/>
          <p14:tracePt t="360455" x="4464050" y="6032500"/>
          <p14:tracePt t="360472" x="4591050" y="5988050"/>
          <p14:tracePt t="360488" x="4724400" y="5943600"/>
          <p14:tracePt t="360506" x="4806950" y="5924550"/>
          <p14:tracePt t="360521" x="4857750" y="5892800"/>
          <p14:tracePt t="360538" x="4883150" y="5867400"/>
          <p14:tracePt t="360555" x="4889500" y="5848350"/>
          <p14:tracePt t="360573" x="4889500" y="5842000"/>
          <p14:tracePt t="360638" x="4914900" y="5822950"/>
          <p14:tracePt t="360645" x="4921250" y="5822950"/>
          <p14:tracePt t="360655" x="4953000" y="5822950"/>
          <p14:tracePt t="360671" x="5022850" y="5822950"/>
          <p14:tracePt t="360688" x="5099050" y="5810250"/>
          <p14:tracePt t="360705" x="5207000" y="5803900"/>
          <p14:tracePt t="360722" x="5334000" y="5765800"/>
          <p14:tracePt t="360738" x="5441950" y="5734050"/>
          <p14:tracePt t="360744" x="5499100" y="5708650"/>
          <p14:tracePt t="360755" x="5524500" y="5702300"/>
          <p14:tracePt t="360772" x="5575300" y="5670550"/>
          <p14:tracePt t="360776" x="5600700" y="5664200"/>
          <p14:tracePt t="360792" x="5607050" y="5664200"/>
          <p14:tracePt t="360805" x="5613400" y="5657850"/>
          <p14:tracePt t="361391" x="5613400" y="5664200"/>
          <p14:tracePt t="361406" x="5607050" y="5676900"/>
          <p14:tracePt t="361414" x="5594350" y="5683250"/>
          <p14:tracePt t="361430" x="5581650" y="5695950"/>
          <p14:tracePt t="361438" x="5562600" y="5708650"/>
          <p14:tracePt t="361449" x="5537200" y="5727700"/>
          <p14:tracePt t="361466" x="5492750" y="5753100"/>
          <p14:tracePt t="361483" x="5441950" y="5772150"/>
          <p14:tracePt t="361499" x="5410200" y="5791200"/>
          <p14:tracePt t="361503" x="5391150" y="5791200"/>
          <p14:tracePt t="361519" x="5378450" y="5791200"/>
          <p14:tracePt t="361521" x="5365750" y="5791200"/>
          <p14:tracePt t="361534" x="5353050" y="5797550"/>
          <p14:tracePt t="361549" x="5334000" y="5797550"/>
          <p14:tracePt t="361566" x="5314950" y="5797550"/>
          <p14:tracePt t="361583" x="5289550" y="5797550"/>
          <p14:tracePt t="361600" x="5264150" y="5791200"/>
          <p14:tracePt t="361617" x="5251450" y="5791200"/>
          <p14:tracePt t="361633" x="5226050" y="5784850"/>
          <p14:tracePt t="361649" x="5200650" y="5784850"/>
          <p14:tracePt t="361666" x="5181600" y="5778500"/>
          <p14:tracePt t="361704" x="5175250" y="5772150"/>
          <p14:tracePt t="361709" x="5168900" y="5765800"/>
          <p14:tracePt t="361719" x="5156200" y="5746750"/>
          <p14:tracePt t="361735" x="5143500" y="5727700"/>
          <p14:tracePt t="361749" x="5124450" y="5695950"/>
          <p14:tracePt t="361766" x="5111750" y="5683250"/>
          <p14:tracePt t="361783" x="5105400" y="5670550"/>
          <p14:tracePt t="361879" x="5105400" y="5664200"/>
          <p14:tracePt t="361888" x="5105400" y="5657850"/>
          <p14:tracePt t="361905" x="5105400" y="5651500"/>
          <p14:tracePt t="361935" x="5099050" y="5632450"/>
          <p14:tracePt t="361966" x="5099050" y="5626100"/>
          <p14:tracePt t="361974" x="5099050" y="5613400"/>
          <p14:tracePt t="361998" x="5099050" y="5607050"/>
          <p14:tracePt t="362006" x="5099050" y="5588000"/>
          <p14:tracePt t="362022" x="5099050" y="5575300"/>
          <p14:tracePt t="362033" x="5099050" y="5568950"/>
          <p14:tracePt t="362050" x="5099050" y="5537200"/>
          <p14:tracePt t="362066" x="5099050" y="5511800"/>
          <p14:tracePt t="362083" x="5111750" y="5467350"/>
          <p14:tracePt t="362089" x="5130800" y="5441950"/>
          <p14:tracePt t="362100" x="5143500" y="5435600"/>
          <p14:tracePt t="362118" x="5175250" y="5378450"/>
          <p14:tracePt t="362122" x="5187950" y="5365750"/>
          <p14:tracePt t="362134" x="5207000" y="5321300"/>
          <p14:tracePt t="362150" x="5232400" y="5295900"/>
          <p14:tracePt t="362166" x="5257800" y="5276850"/>
          <p14:tracePt t="362183" x="5283200" y="5264150"/>
          <p14:tracePt t="362200" x="5308600" y="5264150"/>
          <p14:tracePt t="362217" x="5346700" y="5257800"/>
          <p14:tracePt t="362233" x="5372100" y="5257800"/>
          <p14:tracePt t="362250" x="5397500" y="5257800"/>
          <p14:tracePt t="362267" x="5416550" y="5257800"/>
          <p14:tracePt t="362283" x="5429250" y="5257800"/>
          <p14:tracePt t="362300" x="5435600" y="5257800"/>
          <p14:tracePt t="362317" x="5448300" y="5257800"/>
          <p14:tracePt t="362334" x="5467350" y="5257800"/>
          <p14:tracePt t="362350" x="5486400" y="5289550"/>
          <p14:tracePt t="362367" x="5511800" y="5314950"/>
          <p14:tracePt t="362383" x="5524500" y="5340350"/>
          <p14:tracePt t="362400" x="5543550" y="5359400"/>
          <p14:tracePt t="362417" x="5549900" y="5372100"/>
          <p14:tracePt t="362433" x="5556250" y="5384800"/>
          <p14:tracePt t="362450" x="5556250" y="5391150"/>
          <p14:tracePt t="362467" x="5556250" y="5397500"/>
          <p14:tracePt t="362504" x="5556250" y="5410200"/>
          <p14:tracePt t="362510" x="5556250" y="5416550"/>
          <p14:tracePt t="362538" x="5556250" y="5435600"/>
          <p14:tracePt t="362550" x="5556250" y="5441950"/>
          <p14:tracePt t="362558" x="5556250" y="5448300"/>
          <p14:tracePt t="362567" x="5556250" y="5454650"/>
          <p14:tracePt t="362584" x="5556250" y="5467350"/>
          <p14:tracePt t="362600" x="5556250" y="5480050"/>
          <p14:tracePt t="362617" x="5556250" y="5486400"/>
          <p14:tracePt t="362633" x="5556250" y="5492750"/>
          <p14:tracePt t="362650" x="5543550" y="5524500"/>
          <p14:tracePt t="362667" x="5505450" y="5543550"/>
          <p14:tracePt t="362684" x="5454650" y="5581650"/>
          <p14:tracePt t="362689" x="5429250" y="5594350"/>
          <p14:tracePt t="362700" x="5391150" y="5613400"/>
          <p14:tracePt t="362718" x="5314950" y="5670550"/>
          <p14:tracePt t="362721" x="5276850" y="5695950"/>
          <p14:tracePt t="362736" x="5194300" y="5734050"/>
          <p14:tracePt t="362750" x="5099050" y="5797550"/>
          <p14:tracePt t="362767" x="5022850" y="5842000"/>
          <p14:tracePt t="362784" x="4908550" y="5899150"/>
          <p14:tracePt t="362800" x="4794250" y="5962650"/>
          <p14:tracePt t="362817" x="4699000" y="6007100"/>
          <p14:tracePt t="362834" x="4610100" y="6045200"/>
          <p14:tracePt t="362850" x="4540250" y="6070600"/>
          <p14:tracePt t="362867" x="4457700" y="6083300"/>
          <p14:tracePt t="362884" x="4381500" y="6096000"/>
          <p14:tracePt t="362887" x="4343400" y="6108700"/>
          <p14:tracePt t="362900" x="4298950" y="6115050"/>
          <p14:tracePt t="362919" x="4203700" y="6121400"/>
          <p14:tracePt t="362934" x="4165600" y="6134100"/>
          <p14:tracePt t="362950" x="4146550" y="6146800"/>
          <p14:tracePt t="362967" x="4127500" y="6153150"/>
          <p14:tracePt t="362984" x="4121150" y="6153150"/>
          <p14:tracePt t="363001" x="4108450" y="6172200"/>
          <p14:tracePt t="363017" x="4102100" y="6172200"/>
          <p14:tracePt t="363034" x="4095750" y="6172200"/>
          <p14:tracePt t="363136" x="4095750" y="6178550"/>
          <p14:tracePt t="363160" x="4083050" y="6178550"/>
          <p14:tracePt t="363336" x="4133850" y="6178550"/>
          <p14:tracePt t="363344" x="4197350" y="6178550"/>
          <p14:tracePt t="363352" x="4273550" y="6178550"/>
          <p14:tracePt t="363361" x="4356100" y="6178550"/>
          <p14:tracePt t="363377" x="4552950" y="6178550"/>
          <p14:tracePt t="363394" x="4775200" y="6178550"/>
          <p14:tracePt t="363411" x="5003800" y="6178550"/>
          <p14:tracePt t="363427" x="5226050" y="6178550"/>
          <p14:tracePt t="363444" x="5435600" y="6178550"/>
          <p14:tracePt t="363460" x="5626100" y="6178550"/>
          <p14:tracePt t="363466" x="5721350" y="6178550"/>
          <p14:tracePt t="363477" x="5816600" y="6178550"/>
          <p14:tracePt t="363495" x="6026150" y="6178550"/>
          <p14:tracePt t="363510" x="6115050" y="6178550"/>
          <p14:tracePt t="363527" x="6178550" y="6178550"/>
          <p14:tracePt t="363544" x="6235700" y="6178550"/>
          <p14:tracePt t="363561" x="6267450" y="6191250"/>
          <p14:tracePt t="363577" x="6305550" y="6191250"/>
          <p14:tracePt t="363594" x="6324600" y="6191250"/>
          <p14:tracePt t="363611" x="6337300" y="6191250"/>
          <p14:tracePt t="363627" x="6343650" y="6191250"/>
          <p14:tracePt t="363644" x="6356350" y="6191250"/>
          <p14:tracePt t="363661" x="6369050" y="6197600"/>
          <p14:tracePt t="363677" x="6413500" y="6203950"/>
          <p14:tracePt t="363682" x="6426200" y="6203950"/>
          <p14:tracePt t="363695" x="6470650" y="6210300"/>
          <p14:tracePt t="363711" x="6496050" y="6216650"/>
          <p14:tracePt t="363727" x="6508750" y="6216650"/>
          <p14:tracePt t="363744" x="6515100" y="6216650"/>
          <p14:tracePt t="363761" x="6515100" y="6223000"/>
          <p14:tracePt t="363777" x="6521450" y="6223000"/>
          <p14:tracePt t="363936" x="6527800" y="6223000"/>
          <p14:tracePt t="364137" x="6559550" y="6229350"/>
          <p14:tracePt t="364144" x="6604000" y="6229350"/>
          <p14:tracePt t="364153" x="6667500" y="6235700"/>
          <p14:tracePt t="364168" x="6794500" y="6254750"/>
          <p14:tracePt t="364185" x="6889750" y="6254750"/>
          <p14:tracePt t="364201" x="6959600" y="6254750"/>
          <p14:tracePt t="364218" x="6965950" y="6254750"/>
          <p14:tracePt t="364280" x="6965950" y="6261100"/>
          <p14:tracePt t="364431" x="6972300" y="6261100"/>
          <p14:tracePt t="364441" x="6997700" y="6261100"/>
          <p14:tracePt t="364447" x="7029450" y="6261100"/>
          <p14:tracePt t="364457" x="7061200" y="6261100"/>
          <p14:tracePt t="364468" x="7086600" y="6261100"/>
          <p14:tracePt t="364485" x="7118350" y="6261100"/>
          <p14:tracePt t="364489" x="7124700" y="6261100"/>
          <p14:tracePt t="364727" x="7137400" y="6261100"/>
          <p14:tracePt t="364736" x="7143750" y="6261100"/>
          <p14:tracePt t="364743" x="7150100" y="6261100"/>
          <p14:tracePt t="364751" x="7156450" y="6254750"/>
          <p14:tracePt t="364768" x="7188200" y="6248400"/>
          <p14:tracePt t="364785" x="7200900" y="6248400"/>
          <p14:tracePt t="364801" x="7226300" y="6242050"/>
          <p14:tracePt t="364818" x="7277100" y="6229350"/>
          <p14:tracePt t="364835" x="7334250" y="6223000"/>
          <p14:tracePt t="364851" x="7378700" y="6216650"/>
          <p14:tracePt t="364868" x="7423150" y="6210300"/>
          <p14:tracePt t="364885" x="7461250" y="6210300"/>
          <p14:tracePt t="364891" x="7486650" y="6197600"/>
          <p14:tracePt t="364901" x="7493000" y="6197600"/>
          <p14:tracePt t="364920" x="7524750" y="6191250"/>
          <p14:tracePt t="364925" x="7537450" y="6191250"/>
          <p14:tracePt t="364936" x="7550150" y="6191250"/>
          <p14:tracePt t="365303" x="7569200" y="6191250"/>
          <p14:tracePt t="365314" x="7613650" y="6191250"/>
          <p14:tracePt t="365321" x="7689850" y="6191250"/>
          <p14:tracePt t="365330" x="7785100" y="6191250"/>
          <p14:tracePt t="365341" x="7893050" y="6178550"/>
          <p14:tracePt t="365357" x="8089900" y="6178550"/>
          <p14:tracePt t="365363" x="8185150" y="6178550"/>
          <p14:tracePt t="365374" x="8280400" y="6178550"/>
          <p14:tracePt t="365390" x="8420100" y="6178550"/>
          <p14:tracePt t="365393" x="8483600" y="6178550"/>
          <p14:tracePt t="365407" x="8566150" y="6178550"/>
          <p14:tracePt t="365424" x="8585200" y="6178550"/>
          <p14:tracePt t="365444" x="8591550" y="6178550"/>
          <p14:tracePt t="365585" x="8553450" y="6191250"/>
          <p14:tracePt t="365594" x="8477250" y="6191250"/>
          <p14:tracePt t="365601" x="8382000" y="6191250"/>
          <p14:tracePt t="365611" x="8242300" y="6191250"/>
          <p14:tracePt t="365624" x="7785100" y="6191250"/>
          <p14:tracePt t="365640" x="7035800" y="6191250"/>
          <p14:tracePt t="365657" x="6235700" y="6191250"/>
          <p14:tracePt t="365674" x="5359400" y="6191250"/>
          <p14:tracePt t="365691" x="4629150" y="6191250"/>
          <p14:tracePt t="365708" x="4152900" y="6191250"/>
          <p14:tracePt t="365724" x="3803650" y="6191250"/>
          <p14:tracePt t="365730" x="3702050" y="6191250"/>
          <p14:tracePt t="365741" x="3581400" y="6191250"/>
          <p14:tracePt t="365757" x="3454400" y="6191250"/>
          <p14:tracePt t="365761" x="3422650" y="6191250"/>
          <p14:tracePt t="365774" x="3397250" y="6191250"/>
          <p14:tracePt t="365791" x="3390900" y="6191250"/>
          <p14:tracePt t="365808" x="3384550" y="6191250"/>
          <p14:tracePt t="365824" x="3378200" y="6191250"/>
          <p14:tracePt t="365945" x="3397250" y="6197600"/>
          <p14:tracePt t="365963" x="3409950" y="6203950"/>
          <p14:tracePt t="365969" x="3422650" y="6203950"/>
          <p14:tracePt t="365976" x="3448050" y="6210300"/>
          <p14:tracePt t="365992" x="3505200" y="6242050"/>
          <p14:tracePt t="366008" x="3600450" y="6280150"/>
          <p14:tracePt t="366024" x="3683000" y="6311900"/>
          <p14:tracePt t="366041" x="3790950" y="6343650"/>
          <p14:tracePt t="366058" x="3860800" y="6356350"/>
          <p14:tracePt t="366075" x="3905250" y="6369050"/>
          <p14:tracePt t="366091" x="3911600" y="6369050"/>
          <p14:tracePt t="366137" x="3892550" y="6362700"/>
          <p14:tracePt t="366147" x="3835400" y="6330950"/>
          <p14:tracePt t="366153" x="3759200" y="6305550"/>
          <p14:tracePt t="366163" x="3670300" y="6267450"/>
          <p14:tracePt t="366177" x="3505200" y="6184900"/>
          <p14:tracePt t="366194" x="3390900" y="6089650"/>
          <p14:tracePt t="366208" x="3371850" y="6045200"/>
          <p14:tracePt t="366224" x="3378200" y="6019800"/>
          <p14:tracePt t="366241" x="3536950" y="5981700"/>
          <p14:tracePt t="366258" x="3956050" y="5969000"/>
          <p14:tracePt t="366274" x="4603750" y="5969000"/>
          <p14:tracePt t="366291" x="5302250" y="6007100"/>
          <p14:tracePt t="366308" x="5861050" y="6089650"/>
          <p14:tracePt t="366324" x="6210300" y="6146800"/>
          <p14:tracePt t="366341" x="6350000" y="6153150"/>
          <p14:tracePt t="366358" x="6369050" y="6165850"/>
          <p14:tracePt t="366384" x="6343650" y="6159500"/>
          <p14:tracePt t="366394" x="6286500" y="6153150"/>
          <p14:tracePt t="366408" x="6159500" y="6127750"/>
          <p14:tracePt t="366425" x="6057900" y="6115050"/>
          <p14:tracePt t="366441" x="6032500" y="6115050"/>
          <p14:tracePt t="366458" x="6026150" y="6115050"/>
          <p14:tracePt t="366481" x="6019800" y="6115050"/>
          <p14:tracePt t="366504" x="6000750" y="6115050"/>
          <p14:tracePt t="366515" x="5975350" y="6121400"/>
          <p14:tracePt t="366525" x="5924550" y="6134100"/>
          <p14:tracePt t="366542" x="5740400" y="6146800"/>
          <p14:tracePt t="366546" x="5588000" y="6178550"/>
          <p14:tracePt t="366559" x="5403850" y="6203950"/>
          <p14:tracePt t="366578" x="4851400" y="6286500"/>
          <p14:tracePt t="366591" x="4667250" y="6299200"/>
          <p14:tracePt t="366608" x="4597400" y="6318250"/>
          <p14:tracePt t="366625" x="4584700" y="6318250"/>
          <p14:tracePt t="366656" x="4597400" y="6318250"/>
          <p14:tracePt t="366664" x="4635500" y="6318250"/>
          <p14:tracePt t="366675" x="4667250" y="6318250"/>
          <p14:tracePt t="366691" x="4737100" y="6318250"/>
          <p14:tracePt t="366708" x="4743450" y="6318250"/>
          <p14:tracePt t="366754" x="4737100" y="6318250"/>
          <p14:tracePt t="366763" x="4679950" y="6318250"/>
          <p14:tracePt t="366770" x="4616450" y="6318250"/>
          <p14:tracePt t="366779" x="4533900" y="6318250"/>
          <p14:tracePt t="366792" x="4362450" y="6318250"/>
          <p14:tracePt t="366808" x="4203700" y="6318250"/>
          <p14:tracePt t="366825" x="4159250" y="6318250"/>
          <p14:tracePt t="366865" x="4165600" y="6318250"/>
          <p14:tracePt t="366872" x="4222750" y="6337300"/>
          <p14:tracePt t="366881" x="4311650" y="6343650"/>
          <p14:tracePt t="366892" x="4406900" y="6362700"/>
          <p14:tracePt t="366908" x="4610100" y="6381750"/>
          <p14:tracePt t="366913" x="4692650" y="6388100"/>
          <p14:tracePt t="366925" x="4775200" y="6388100"/>
          <p14:tracePt t="366942" x="4876800" y="6400800"/>
          <p14:tracePt t="366946" x="4889500" y="6400800"/>
          <p14:tracePt t="366992" x="4845050" y="6394450"/>
          <p14:tracePt t="367000" x="4749800" y="6362700"/>
          <p14:tracePt t="367008" x="4622800" y="6330950"/>
          <p14:tracePt t="367025" x="4406900" y="6267450"/>
          <p14:tracePt t="367042" x="4267200" y="6261100"/>
          <p14:tracePt t="367059" x="4248150" y="6261100"/>
          <p14:tracePt t="367090" x="4305300" y="6261100"/>
          <p14:tracePt t="367099" x="4400550" y="6280150"/>
          <p14:tracePt t="367109" x="4489450" y="6292850"/>
          <p14:tracePt t="367125" x="4692650" y="6324600"/>
          <p14:tracePt t="367142" x="4832350" y="6343650"/>
          <p14:tracePt t="367146" x="4851400" y="6343650"/>
          <p14:tracePt t="367159" x="4864100" y="6343650"/>
          <p14:tracePt t="367216" x="4857750" y="6343650"/>
          <p14:tracePt t="367233" x="4851400" y="6343650"/>
          <p14:tracePt t="369387" x="4851400" y="6337300"/>
          <p14:tracePt t="369394" x="4851400" y="6330950"/>
          <p14:tracePt t="369426" x="4851400" y="6324600"/>
          <p14:tracePt t="369442" x="4851400" y="6318250"/>
          <p14:tracePt t="369458" x="4851400" y="6311900"/>
          <p14:tracePt t="369474" x="4851400" y="6305550"/>
          <p14:tracePt t="369484" x="4851400" y="6299200"/>
          <p14:tracePt t="369500" x="4851400" y="6292850"/>
          <p14:tracePt t="369603" x="4851400" y="6286500"/>
          <p14:tracePt t="369620" x="4851400" y="6280150"/>
          <p14:tracePt t="369634" x="4851400" y="6261100"/>
          <p14:tracePt t="369642" x="4851400" y="6254750"/>
          <p14:tracePt t="369651" x="4851400" y="6229350"/>
          <p14:tracePt t="369663" x="4851400" y="6203950"/>
          <p14:tracePt t="369680" x="4851400" y="6121400"/>
          <p14:tracePt t="369683" x="4819650" y="6032500"/>
          <p14:tracePt t="369697" x="4699000" y="5702300"/>
          <p14:tracePt t="369713" x="4457700" y="5048250"/>
          <p14:tracePt t="369730" x="4064000" y="4114800"/>
          <p14:tracePt t="369747" x="3543300" y="3143250"/>
          <p14:tracePt t="369763" x="2946400" y="2260600"/>
          <p14:tracePt t="369780" x="2438400" y="1568450"/>
          <p14:tracePt t="369796" x="2057400" y="1104900"/>
          <p14:tracePt t="369813" x="1847850" y="850900"/>
          <p14:tracePt t="369830" x="1771650" y="749300"/>
          <p14:tracePt t="369847" x="1752600" y="717550"/>
          <p14:tracePt t="370018" x="1739900" y="704850"/>
          <p14:tracePt t="370025" x="1720850" y="698500"/>
          <p14:tracePt t="370035" x="1701800" y="679450"/>
          <p14:tracePt t="370042" x="1670050" y="666750"/>
          <p14:tracePt t="370052" x="1625600" y="654050"/>
          <p14:tracePt t="370069" x="1466850" y="590550"/>
          <p14:tracePt t="370086" x="1136650" y="444500"/>
          <p14:tracePt t="370102" x="717550" y="304800"/>
          <p14:tracePt t="370180" x="387350" y="342900"/>
          <p14:tracePt t="370187" x="425450" y="361950"/>
          <p14:tracePt t="370194" x="450850" y="381000"/>
          <p14:tracePt t="370258" x="431800" y="381000"/>
          <p14:tracePt t="370266" x="412750" y="381000"/>
          <p14:tracePt t="370275" x="393700" y="381000"/>
          <p14:tracePt t="370286" x="349250" y="368300"/>
          <p14:tracePt t="370303" x="292100" y="342900"/>
          <p14:tracePt t="370307" x="234950" y="3365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3" y="390892"/>
            <a:ext cx="10753725" cy="2981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" y="3550627"/>
            <a:ext cx="11744325" cy="29908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130"/>
    </mc:Choice>
    <mc:Fallback>
      <p:transition spd="slow" advTm="206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5" x="298450" y="381000"/>
          <p14:tracePt t="593" x="387350" y="444500"/>
          <p14:tracePt t="600" x="508000" y="520700"/>
          <p14:tracePt t="616" x="812800" y="717550"/>
          <p14:tracePt t="633" x="1174750" y="927100"/>
          <p14:tracePt t="650" x="1536700" y="1085850"/>
          <p14:tracePt t="666" x="1778000" y="1181100"/>
          <p14:tracePt t="683" x="1905000" y="1219200"/>
          <p14:tracePt t="700" x="1955800" y="1225550"/>
          <p14:tracePt t="891" x="1968500" y="1238250"/>
          <p14:tracePt t="897" x="1981200" y="1250950"/>
          <p14:tracePt t="913" x="1987550" y="1250950"/>
          <p14:tracePt t="922" x="2000250" y="1250950"/>
          <p14:tracePt t="933" x="2006600" y="1257300"/>
          <p14:tracePt t="1031" x="1974850" y="1257300"/>
          <p14:tracePt t="1040" x="1924050" y="1244600"/>
          <p14:tracePt t="1050" x="1873250" y="1225550"/>
          <p14:tracePt t="1067" x="1771650" y="1187450"/>
          <p14:tracePt t="1083" x="1638300" y="1143000"/>
          <p14:tracePt t="1100" x="1504950" y="1111250"/>
          <p14:tracePt t="1116" x="1460500" y="1098550"/>
          <p14:tracePt t="1321" x="1447800" y="1098550"/>
          <p14:tracePt t="1896" x="1441450" y="1098550"/>
          <p14:tracePt t="1906" x="1435100" y="1098550"/>
          <p14:tracePt t="1913" x="1422400" y="1098550"/>
          <p14:tracePt t="1953" x="1409700" y="1098550"/>
          <p14:tracePt t="2108" x="1416050" y="1098550"/>
          <p14:tracePt t="2123" x="1422400" y="1098550"/>
          <p14:tracePt t="2130" x="1441450" y="1098550"/>
          <p14:tracePt t="2139" x="1447800" y="1098550"/>
          <p14:tracePt t="2155" x="1492250" y="1098550"/>
          <p14:tracePt t="2170" x="1536700" y="1098550"/>
          <p14:tracePt t="2187" x="1600200" y="1098550"/>
          <p14:tracePt t="2203" x="1689100" y="1098550"/>
          <p14:tracePt t="2220" x="1784350" y="1104900"/>
          <p14:tracePt t="2237" x="1917700" y="1123950"/>
          <p14:tracePt t="2253" x="2012950" y="1130300"/>
          <p14:tracePt t="2270" x="2127250" y="1155700"/>
          <p14:tracePt t="2275" x="2159000" y="1155700"/>
          <p14:tracePt t="2287" x="2184400" y="1155700"/>
          <p14:tracePt t="2304" x="2247900" y="1155700"/>
          <p14:tracePt t="2320" x="2273300" y="1155700"/>
          <p14:tracePt t="2337" x="2311400" y="1155700"/>
          <p14:tracePt t="2353" x="2343150" y="1149350"/>
          <p14:tracePt t="2371" x="2387600" y="1143000"/>
          <p14:tracePt t="2387" x="2419350" y="1143000"/>
          <p14:tracePt t="2404" x="2457450" y="1136650"/>
          <p14:tracePt t="2411" x="2476500" y="1136650"/>
          <p14:tracePt t="2421" x="2520950" y="1123950"/>
          <p14:tracePt t="2437" x="2578100" y="1117600"/>
          <p14:tracePt t="2454" x="2654300" y="1111250"/>
          <p14:tracePt t="2470" x="2705100" y="1104900"/>
          <p14:tracePt t="2476" x="2724150" y="1092200"/>
          <p14:tracePt t="2487" x="2755900" y="1092200"/>
          <p14:tracePt t="2506" x="2857500" y="1054100"/>
          <p14:tracePt t="2520" x="2921000" y="1028700"/>
          <p14:tracePt t="2537" x="2952750" y="1003300"/>
          <p14:tracePt t="2554" x="2971800" y="984250"/>
          <p14:tracePt t="2571" x="2984500" y="952500"/>
          <p14:tracePt t="2587" x="3003550" y="927100"/>
          <p14:tracePt t="2604" x="3016250" y="908050"/>
          <p14:tracePt t="2620" x="3022600" y="882650"/>
          <p14:tracePt t="2637" x="3022600" y="850900"/>
          <p14:tracePt t="2654" x="3022600" y="812800"/>
          <p14:tracePt t="2670" x="3003550" y="749300"/>
          <p14:tracePt t="2688" x="2952750" y="679450"/>
          <p14:tracePt t="2692" x="2914650" y="635000"/>
          <p14:tracePt t="2706" x="2787650" y="514350"/>
          <p14:tracePt t="2721" x="2647950" y="425450"/>
          <p14:tracePt t="2737" x="2527300" y="349250"/>
          <p14:tracePt t="2754" x="2438400" y="292100"/>
          <p14:tracePt t="2770" x="2393950" y="266700"/>
          <p14:tracePt t="2787" x="2343150" y="241300"/>
          <p14:tracePt t="2804" x="2311400" y="222250"/>
          <p14:tracePt t="2821" x="2266950" y="196850"/>
          <p14:tracePt t="2838" x="2197100" y="177800"/>
          <p14:tracePt t="2854" x="2108200" y="171450"/>
          <p14:tracePt t="2860" x="2063750" y="165100"/>
          <p14:tracePt t="2871" x="2019300" y="158750"/>
          <p14:tracePt t="2887" x="1943100" y="158750"/>
          <p14:tracePt t="2890" x="1892300" y="158750"/>
          <p14:tracePt t="2906" x="1803400" y="158750"/>
          <p14:tracePt t="2921" x="1727200" y="158750"/>
          <p14:tracePt t="2938" x="1663700" y="158750"/>
          <p14:tracePt t="2954" x="1581150" y="171450"/>
          <p14:tracePt t="2971" x="1530350" y="190500"/>
          <p14:tracePt t="2988" x="1473200" y="215900"/>
          <p14:tracePt t="3004" x="1428750" y="247650"/>
          <p14:tracePt t="3021" x="1371600" y="279400"/>
          <p14:tracePt t="3037" x="1327150" y="304800"/>
          <p14:tracePt t="3060" x="1263650" y="342900"/>
          <p14:tracePt t="3071" x="1238250" y="355600"/>
          <p14:tracePt t="3088" x="1200150" y="387350"/>
          <p14:tracePt t="3091" x="1181100" y="406400"/>
          <p14:tracePt t="3104" x="1149350" y="450850"/>
          <p14:tracePt t="3121" x="1136650" y="488950"/>
          <p14:tracePt t="3138" x="1111250" y="533400"/>
          <p14:tracePt t="3154" x="1098550" y="584200"/>
          <p14:tracePt t="3171" x="1085850" y="647700"/>
          <p14:tracePt t="3187" x="1085850" y="692150"/>
          <p14:tracePt t="3204" x="1085850" y="736600"/>
          <p14:tracePt t="3221" x="1085850" y="768350"/>
          <p14:tracePt t="3237" x="1085850" y="793750"/>
          <p14:tracePt t="3254" x="1092200" y="831850"/>
          <p14:tracePt t="3271" x="1117600" y="850900"/>
          <p14:tracePt t="3272" x="1123950" y="863600"/>
          <p14:tracePt t="3287" x="1149350" y="882650"/>
          <p14:tracePt t="3306" x="1206500" y="933450"/>
          <p14:tracePt t="3321" x="1263650" y="952500"/>
          <p14:tracePt t="3338" x="1301750" y="965200"/>
          <p14:tracePt t="3354" x="1333500" y="996950"/>
          <p14:tracePt t="3371" x="1358900" y="1016000"/>
          <p14:tracePt t="3388" x="1403350" y="1028700"/>
          <p14:tracePt t="3404" x="1447800" y="1047750"/>
          <p14:tracePt t="3421" x="1517650" y="1073150"/>
          <p14:tracePt t="3438" x="1581150" y="1079500"/>
          <p14:tracePt t="3454" x="1663700" y="1085850"/>
          <p14:tracePt t="3471" x="1746250" y="1092200"/>
          <p14:tracePt t="3475" x="1784350" y="1092200"/>
          <p14:tracePt t="3488" x="1803400" y="1092200"/>
          <p14:tracePt t="3504" x="1885950" y="1092200"/>
          <p14:tracePt t="3522" x="1930400" y="1092200"/>
          <p14:tracePt t="3538" x="1962150" y="1092200"/>
          <p14:tracePt t="3554" x="1974850" y="1092200"/>
          <p14:tracePt t="3571" x="1987550" y="1085850"/>
          <p14:tracePt t="3770" x="2000250" y="1079500"/>
          <p14:tracePt t="3810" x="2006600" y="1073150"/>
          <p14:tracePt t="3825" x="2012950" y="1073150"/>
          <p14:tracePt t="3834" x="2012950" y="1066800"/>
          <p14:tracePt t="3905" x="2019300" y="1066800"/>
          <p14:tracePt t="3915" x="2025650" y="1060450"/>
          <p14:tracePt t="3937" x="2032000" y="1054100"/>
          <p14:tracePt t="3962" x="2044700" y="1047750"/>
          <p14:tracePt t="4107" x="2057400" y="1047750"/>
          <p14:tracePt t="4124" x="2063750" y="1047750"/>
          <p14:tracePt t="4130" x="2076450" y="1041400"/>
          <p14:tracePt t="4145" x="2089150" y="1028700"/>
          <p14:tracePt t="4161" x="2127250" y="1016000"/>
          <p14:tracePt t="4178" x="2190750" y="996950"/>
          <p14:tracePt t="4194" x="2273300" y="984250"/>
          <p14:tracePt t="4211" x="2362200" y="958850"/>
          <p14:tracePt t="4228" x="2432050" y="946150"/>
          <p14:tracePt t="4244" x="2470150" y="927100"/>
          <p14:tracePt t="4261" x="2495550" y="920750"/>
          <p14:tracePt t="4570" x="2520950" y="920750"/>
          <p14:tracePt t="4579" x="2552700" y="920750"/>
          <p14:tracePt t="4585" x="2571750" y="920750"/>
          <p14:tracePt t="4594" x="2616200" y="914400"/>
          <p14:tracePt t="4610" x="2673350" y="901700"/>
          <p14:tracePt t="4627" x="2743200" y="895350"/>
          <p14:tracePt t="4643" x="2774950" y="889000"/>
          <p14:tracePt t="4660" x="2800350" y="889000"/>
          <p14:tracePt t="4677" x="2819400" y="889000"/>
          <p14:tracePt t="4693" x="2838450" y="876300"/>
          <p14:tracePt t="4710" x="2870200" y="876300"/>
          <p14:tracePt t="4727" x="2889250" y="869950"/>
          <p14:tracePt t="4743" x="2914650" y="863600"/>
          <p14:tracePt t="4749" x="2927350" y="857250"/>
          <p14:tracePt t="4760" x="2933700" y="857250"/>
          <p14:tracePt t="4777" x="2940050" y="857250"/>
          <p14:tracePt t="4794" x="2946400" y="850900"/>
          <p14:tracePt t="4868" x="2946400" y="844550"/>
          <p14:tracePt t="4946" x="2940050" y="838200"/>
          <p14:tracePt t="4954" x="2882900" y="844550"/>
          <p14:tracePt t="4963" x="2806700" y="863600"/>
          <p14:tracePt t="4980" x="2628900" y="952500"/>
          <p14:tracePt t="4994" x="2514600" y="1016000"/>
          <p14:tracePt t="5010" x="2508250" y="1016000"/>
          <p14:tracePt t="5164" x="2501900" y="1022350"/>
          <p14:tracePt t="5180" x="2501900" y="1035050"/>
          <p14:tracePt t="5187" x="2501900" y="1041400"/>
          <p14:tracePt t="5268" x="2495550" y="1041400"/>
          <p14:tracePt t="5284" x="2489200" y="1035050"/>
          <p14:tracePt t="5301" x="2482850" y="1022350"/>
          <p14:tracePt t="5317" x="2482850" y="1009650"/>
          <p14:tracePt t="5324" x="2482850" y="1003300"/>
          <p14:tracePt t="5333" x="2470150" y="996950"/>
          <p14:tracePt t="5347" x="2463800" y="990600"/>
          <p14:tracePt t="5361" x="2457450" y="977900"/>
          <p14:tracePt t="5379" x="2438400" y="965200"/>
          <p14:tracePt t="5394" x="2406650" y="939800"/>
          <p14:tracePt t="5411" x="2387600" y="933450"/>
          <p14:tracePt t="5427" x="2362200" y="933450"/>
          <p14:tracePt t="5444" x="2343150" y="933450"/>
          <p14:tracePt t="5461" x="2311400" y="933450"/>
          <p14:tracePt t="5477" x="2254250" y="933450"/>
          <p14:tracePt t="5494" x="2159000" y="958850"/>
          <p14:tracePt t="5511" x="2063750" y="971550"/>
          <p14:tracePt t="5528" x="1981200" y="990600"/>
          <p14:tracePt t="5533" x="1955800" y="996950"/>
          <p14:tracePt t="5544" x="1943100" y="1003300"/>
          <p14:tracePt t="5562" x="1873250" y="1003300"/>
          <p14:tracePt t="5577" x="1828800" y="1016000"/>
          <p14:tracePt t="5594" x="1771650" y="1016000"/>
          <p14:tracePt t="5611" x="1695450" y="1016000"/>
          <p14:tracePt t="5628" x="1631950" y="1016000"/>
          <p14:tracePt t="5644" x="1600200" y="1016000"/>
          <p14:tracePt t="5661" x="1568450" y="1016000"/>
          <p14:tracePt t="5678" x="1549400" y="1016000"/>
          <p14:tracePt t="5694" x="1536700" y="1016000"/>
          <p14:tracePt t="5711" x="1530350" y="1016000"/>
          <p14:tracePt t="5771" x="1524000" y="1016000"/>
          <p14:tracePt t="5811" x="1511300" y="1016000"/>
          <p14:tracePt t="5827" x="1498600" y="1022350"/>
          <p14:tracePt t="5859" x="1485900" y="1022350"/>
          <p14:tracePt t="5867" x="1479550" y="1022350"/>
          <p14:tracePt t="5885" x="1473200" y="1022350"/>
          <p14:tracePt t="5895" x="1460500" y="1028700"/>
          <p14:tracePt t="5912" x="1447800" y="1028700"/>
          <p14:tracePt t="5917" x="1435100" y="1028700"/>
          <p14:tracePt t="5928" x="1428750" y="1028700"/>
          <p14:tracePt t="5944" x="1416050" y="1035050"/>
          <p14:tracePt t="5949" x="1409700" y="1035050"/>
          <p14:tracePt t="5963" x="1403350" y="1035050"/>
          <p14:tracePt t="6124" x="1403350" y="1041400"/>
          <p14:tracePt t="6163" x="1403350" y="1047750"/>
          <p14:tracePt t="6178" x="1409700" y="1047750"/>
          <p14:tracePt t="6186" x="1409700" y="1054100"/>
          <p14:tracePt t="6202" x="1422400" y="1054100"/>
          <p14:tracePt t="6211" x="1435100" y="1054100"/>
          <p14:tracePt t="6228" x="1447800" y="1054100"/>
          <p14:tracePt t="6245" x="1460500" y="1054100"/>
          <p14:tracePt t="6261" x="1498600" y="1054100"/>
          <p14:tracePt t="6278" x="1530350" y="1054100"/>
          <p14:tracePt t="6295" x="1587500" y="1054100"/>
          <p14:tracePt t="6311" x="1663700" y="1054100"/>
          <p14:tracePt t="6329" x="1739900" y="1054100"/>
          <p14:tracePt t="6334" x="1771650" y="1054100"/>
          <p14:tracePt t="6347" x="1828800" y="1054100"/>
          <p14:tracePt t="6362" x="1873250" y="1054100"/>
          <p14:tracePt t="6378" x="1911350" y="1054100"/>
          <p14:tracePt t="6395" x="1943100" y="1054100"/>
          <p14:tracePt t="6411" x="1974850" y="1054100"/>
          <p14:tracePt t="6428" x="2000250" y="1054100"/>
          <p14:tracePt t="6445" x="2038350" y="1054100"/>
          <p14:tracePt t="6461" x="2076450" y="1054100"/>
          <p14:tracePt t="6478" x="2108200" y="1054100"/>
          <p14:tracePt t="6495" x="2152650" y="1054100"/>
          <p14:tracePt t="6511" x="2190750" y="1054100"/>
          <p14:tracePt t="6528" x="2241550" y="1041400"/>
          <p14:tracePt t="6533" x="2266950" y="1035050"/>
          <p14:tracePt t="6545" x="2292350" y="1028700"/>
          <p14:tracePt t="6563" x="2393950" y="1022350"/>
          <p14:tracePt t="6578" x="2457450" y="1009650"/>
          <p14:tracePt t="6595" x="2514600" y="1003300"/>
          <p14:tracePt t="6612" x="2565400" y="996950"/>
          <p14:tracePt t="6628" x="2616200" y="996950"/>
          <p14:tracePt t="6645" x="2660650" y="971550"/>
          <p14:tracePt t="6662" x="2679700" y="971550"/>
          <p14:tracePt t="6678" x="2692400" y="971550"/>
          <p14:tracePt t="6695" x="2705100" y="965200"/>
          <p14:tracePt t="6722" x="2717800" y="965200"/>
          <p14:tracePt t="6756" x="2724150" y="958850"/>
          <p14:tracePt t="6779" x="2730500" y="952500"/>
          <p14:tracePt t="6787" x="2736850" y="952500"/>
          <p14:tracePt t="6795" x="2749550" y="946150"/>
          <p14:tracePt t="6819" x="2755900" y="939800"/>
          <p14:tracePt t="6845" x="2768600" y="933450"/>
          <p14:tracePt t="6868" x="2774950" y="927100"/>
          <p14:tracePt t="6899" x="2774950" y="920750"/>
          <p14:tracePt t="6923" x="2774950" y="914400"/>
          <p14:tracePt t="8980" x="2762250" y="908050"/>
          <p14:tracePt t="8988" x="2717800" y="908050"/>
          <p14:tracePt t="8995" x="2654300" y="908050"/>
          <p14:tracePt t="9004" x="2622550" y="908050"/>
          <p14:tracePt t="9021" x="2590800" y="908050"/>
          <p14:tracePt t="9038" x="2584450" y="908050"/>
          <p14:tracePt t="9054" x="2578100" y="908050"/>
          <p14:tracePt t="9071" x="2565400" y="908050"/>
          <p14:tracePt t="9088" x="2559050" y="908050"/>
          <p14:tracePt t="9104" x="2552700" y="908050"/>
          <p14:tracePt t="9121" x="2552700" y="914400"/>
          <p14:tracePt t="9138" x="2527300" y="914400"/>
          <p14:tracePt t="9142" x="2508250" y="914400"/>
          <p14:tracePt t="9155" x="2476500" y="914400"/>
          <p14:tracePt t="9171" x="2400300" y="914400"/>
          <p14:tracePt t="9188" x="2349500" y="914400"/>
          <p14:tracePt t="9204" x="2311400" y="914400"/>
          <p14:tracePt t="9221" x="2292350" y="914400"/>
          <p14:tracePt t="9238" x="2273300" y="914400"/>
          <p14:tracePt t="9255" x="2266950" y="914400"/>
          <p14:tracePt t="9272" x="2254250" y="914400"/>
          <p14:tracePt t="9288" x="2235200" y="920750"/>
          <p14:tracePt t="9305" x="2190750" y="927100"/>
          <p14:tracePt t="9311" x="2159000" y="927100"/>
          <p14:tracePt t="9322" x="2127250" y="927100"/>
          <p14:tracePt t="9339" x="2038350" y="927100"/>
          <p14:tracePt t="9344" x="2000250" y="927100"/>
          <p14:tracePt t="9356" x="1962150" y="927100"/>
          <p14:tracePt t="9359" x="1949450" y="927100"/>
          <p14:tracePt t="9371" x="1936750" y="927100"/>
          <p14:tracePt t="9436" x="1943100" y="927100"/>
          <p14:tracePt t="9444" x="1949450" y="933450"/>
          <p14:tracePt t="9452" x="1968500" y="933450"/>
          <p14:tracePt t="9461" x="1981200" y="933450"/>
          <p14:tracePt t="9471" x="1987550" y="933450"/>
          <p14:tracePt t="9488" x="2000250" y="933450"/>
          <p14:tracePt t="9565" x="2006600" y="939800"/>
          <p14:tracePt t="9572" x="2006600" y="946150"/>
          <p14:tracePt t="9605" x="2006600" y="952500"/>
          <p14:tracePt t="9620" x="2006600" y="958850"/>
          <p14:tracePt t="9636" x="2006600" y="965200"/>
          <p14:tracePt t="9645" x="2006600" y="971550"/>
          <p14:tracePt t="9668" x="2006600" y="977900"/>
          <p14:tracePt t="10014" x="2006600" y="984250"/>
          <p14:tracePt t="10222" x="2019300" y="996950"/>
          <p14:tracePt t="10230" x="2139950" y="1016000"/>
          <p14:tracePt t="10239" x="2330450" y="1047750"/>
          <p14:tracePt t="10260" x="2813050" y="1073150"/>
          <p14:tracePt t="10277" x="2984500" y="1060450"/>
          <p14:tracePt t="10293" x="3073400" y="1009650"/>
          <p14:tracePt t="10310" x="3105150" y="965200"/>
          <p14:tracePt t="10327" x="3111500" y="927100"/>
          <p14:tracePt t="10343" x="3111500" y="895350"/>
          <p14:tracePt t="10360" x="3079750" y="895350"/>
          <p14:tracePt t="10365" x="3054350" y="895350"/>
          <p14:tracePt t="10377" x="3035300" y="895350"/>
          <p14:tracePt t="10393" x="2984500" y="908050"/>
          <p14:tracePt t="10398" x="2971800" y="927100"/>
          <p14:tracePt t="10410" x="2952750" y="939800"/>
          <p14:tracePt t="10427" x="2927350" y="958850"/>
          <p14:tracePt t="10429" x="2921000" y="971550"/>
          <p14:tracePt t="10444" x="2921000" y="990600"/>
          <p14:tracePt t="10460" x="2914650" y="1016000"/>
          <p14:tracePt t="10477" x="2889250" y="1035050"/>
          <p14:tracePt t="10494" x="2876550" y="1047750"/>
          <p14:tracePt t="10510" x="2819400" y="1054100"/>
          <p14:tracePt t="10527" x="2705100" y="1066800"/>
          <p14:tracePt t="10544" x="2546350" y="1066800"/>
          <p14:tracePt t="10560" x="2362200" y="1054100"/>
          <p14:tracePt t="10577" x="2266950" y="1035050"/>
          <p14:tracePt t="10594" x="2222500" y="1028700"/>
          <p14:tracePt t="10717" x="2216150" y="1028700"/>
          <p14:tracePt t="10759" x="2209800" y="1028700"/>
          <p14:tracePt t="10797" x="2222500" y="1028700"/>
          <p14:tracePt t="10805" x="2266950" y="1035050"/>
          <p14:tracePt t="10815" x="2286000" y="1035050"/>
          <p14:tracePt t="10831" x="2343150" y="1035050"/>
          <p14:tracePt t="10845" x="2374900" y="1035050"/>
          <p14:tracePt t="10861" x="2400300" y="1035050"/>
          <p14:tracePt t="10901" x="2400300" y="1028700"/>
          <p14:tracePt t="10908" x="2400300" y="1022350"/>
          <p14:tracePt t="10924" x="2393950" y="1009650"/>
          <p14:tracePt t="10933" x="2387600" y="1009650"/>
          <p14:tracePt t="10944" x="2381250" y="1009650"/>
          <p14:tracePt t="10961" x="2368550" y="1009650"/>
          <p14:tracePt t="10977" x="2355850" y="1009650"/>
          <p14:tracePt t="10994" x="2349500" y="1009650"/>
          <p14:tracePt t="11011" x="2343150" y="1009650"/>
          <p14:tracePt t="11027" x="2324100" y="1009650"/>
          <p14:tracePt t="11044" x="2317750" y="1009650"/>
          <p14:tracePt t="11048" x="2305050" y="1009650"/>
          <p14:tracePt t="11061" x="2298700" y="1009650"/>
          <p14:tracePt t="11078" x="2279650" y="1009650"/>
          <p14:tracePt t="11094" x="2260600" y="1016000"/>
          <p14:tracePt t="11111" x="2222500" y="1028700"/>
          <p14:tracePt t="11127" x="2165350" y="1028700"/>
          <p14:tracePt t="11144" x="2089150" y="1028700"/>
          <p14:tracePt t="11161" x="2051050" y="1028700"/>
          <p14:tracePt t="11178" x="2032000" y="1028700"/>
          <p14:tracePt t="11194" x="2006600" y="1035050"/>
          <p14:tracePt t="11566" x="2019300" y="1035050"/>
          <p14:tracePt t="11573" x="2032000" y="1035050"/>
          <p14:tracePt t="11581" x="2051050" y="1035050"/>
          <p14:tracePt t="11590" x="2057400" y="1035050"/>
          <p14:tracePt t="11607" x="2082800" y="1035050"/>
          <p14:tracePt t="11623" x="2089150" y="1035050"/>
          <p14:tracePt t="11640" x="2101850" y="1035050"/>
          <p14:tracePt t="11657" x="2114550" y="1035050"/>
          <p14:tracePt t="11673" x="2133600" y="1035050"/>
          <p14:tracePt t="11680" x="2139950" y="1035050"/>
          <p14:tracePt t="11690" x="2146300" y="1035050"/>
          <p14:tracePt t="11707" x="2159000" y="1035050"/>
          <p14:tracePt t="11724" x="2178050" y="1035050"/>
          <p14:tracePt t="11727" x="2184400" y="1035050"/>
          <p14:tracePt t="11740" x="2209800" y="1035050"/>
          <p14:tracePt t="11757" x="2260600" y="1035050"/>
          <p14:tracePt t="11774" x="2292350" y="1035050"/>
          <p14:tracePt t="11790" x="2317750" y="1035050"/>
          <p14:tracePt t="11807" x="2324100" y="1035050"/>
          <p14:tracePt t="11823" x="2343150" y="1028700"/>
          <p14:tracePt t="11926" x="2336800" y="1028700"/>
          <p14:tracePt t="11934" x="2317750" y="1028700"/>
          <p14:tracePt t="11944" x="2286000" y="1028700"/>
          <p14:tracePt t="11958" x="2209800" y="1028700"/>
          <p14:tracePt t="11974" x="2146300" y="1028700"/>
          <p14:tracePt t="11991" x="2089150" y="1028700"/>
          <p14:tracePt t="12009" x="2051050" y="1028700"/>
          <p14:tracePt t="12024" x="2025650" y="1028700"/>
          <p14:tracePt t="12040" x="2019300" y="1028700"/>
          <p14:tracePt t="12062" x="2012950" y="1022350"/>
          <p14:tracePt t="12074" x="2000250" y="1009650"/>
          <p14:tracePt t="12090" x="1987550" y="990600"/>
          <p14:tracePt t="12107" x="1968500" y="971550"/>
          <p14:tracePt t="12125" x="1955800" y="946150"/>
          <p14:tracePt t="12128" x="1949450" y="946150"/>
          <p14:tracePt t="12141" x="1943100" y="939800"/>
          <p14:tracePt t="12175" x="1943100" y="933450"/>
          <p14:tracePt t="12183" x="1943100" y="927100"/>
          <p14:tracePt t="12191" x="1955800" y="927100"/>
          <p14:tracePt t="12207" x="2025650" y="920750"/>
          <p14:tracePt t="12224" x="2133600" y="901700"/>
          <p14:tracePt t="12241" x="2260600" y="895350"/>
          <p14:tracePt t="12257" x="2368550" y="895350"/>
          <p14:tracePt t="12274" x="2444750" y="889000"/>
          <p14:tracePt t="12280" x="2451100" y="889000"/>
          <p14:tracePt t="12291" x="2463800" y="882650"/>
          <p14:tracePt t="12470" x="2470150" y="882650"/>
          <p14:tracePt t="12480" x="2482850" y="869950"/>
          <p14:tracePt t="12486" x="2495550" y="857250"/>
          <p14:tracePt t="12503" x="2495550" y="838200"/>
          <p14:tracePt t="12513" x="2501900" y="819150"/>
          <p14:tracePt t="12530" x="2527300" y="774700"/>
          <p14:tracePt t="12546" x="2540000" y="736600"/>
          <p14:tracePt t="12552" x="2552700" y="717550"/>
          <p14:tracePt t="12563" x="2552700" y="679450"/>
          <p14:tracePt t="12580" x="2552700" y="635000"/>
          <p14:tracePt t="12584" x="2552700" y="615950"/>
          <p14:tracePt t="12597" x="2508250" y="552450"/>
          <p14:tracePt t="12613" x="2457450" y="514350"/>
          <p14:tracePt t="12630" x="2298700" y="431800"/>
          <p14:tracePt t="12646" x="2203450" y="387350"/>
          <p14:tracePt t="12665" x="2070100" y="342900"/>
          <p14:tracePt t="12680" x="1949450" y="311150"/>
          <p14:tracePt t="12696" x="1847850" y="298450"/>
          <p14:tracePt t="12713" x="1739900" y="279400"/>
          <p14:tracePt t="12731" x="1676400" y="279400"/>
          <p14:tracePt t="12736" x="1644650" y="279400"/>
          <p14:tracePt t="12746" x="1606550" y="292100"/>
          <p14:tracePt t="12763" x="1524000" y="330200"/>
          <p14:tracePt t="12767" x="1479550" y="349250"/>
          <p14:tracePt t="12782" x="1460500" y="361950"/>
          <p14:tracePt t="12783" x="1422400" y="393700"/>
          <p14:tracePt t="12796" x="1403350" y="400050"/>
          <p14:tracePt t="12799" x="1377950" y="431800"/>
          <p14:tracePt t="12813" x="1339850" y="476250"/>
          <p14:tracePt t="12830" x="1320800" y="527050"/>
          <p14:tracePt t="12847" x="1314450" y="584200"/>
          <p14:tracePt t="12863" x="1314450" y="660400"/>
          <p14:tracePt t="12880" x="1397000" y="774700"/>
          <p14:tracePt t="12896" x="1498600" y="857250"/>
          <p14:tracePt t="12913" x="1612900" y="927100"/>
          <p14:tracePt t="12930" x="1727200" y="984250"/>
          <p14:tracePt t="12947" x="1828800" y="1054100"/>
          <p14:tracePt t="12964" x="1892300" y="1073150"/>
          <p14:tracePt t="12969" x="1917700" y="1085850"/>
          <p14:tracePt t="12980" x="1943100" y="1092200"/>
          <p14:tracePt t="12997" x="2000250" y="1098550"/>
          <p14:tracePt t="13013" x="2038350" y="1098550"/>
          <p14:tracePt t="13030" x="2089150" y="1098550"/>
          <p14:tracePt t="13047" x="2133600" y="1098550"/>
          <p14:tracePt t="13063" x="2178050" y="1098550"/>
          <p14:tracePt t="13080" x="2197100" y="1098550"/>
          <p14:tracePt t="13097" x="2228850" y="1098550"/>
          <p14:tracePt t="13113" x="2254250" y="1098550"/>
          <p14:tracePt t="13130" x="2266950" y="1098550"/>
          <p14:tracePt t="13147" x="2279650" y="1098550"/>
          <p14:tracePt t="13163" x="2305050" y="1098550"/>
          <p14:tracePt t="13180" x="2317750" y="1092200"/>
          <p14:tracePt t="13197" x="2355850" y="1085850"/>
          <p14:tracePt t="13213" x="2368550" y="1079500"/>
          <p14:tracePt t="13230" x="2387600" y="1079500"/>
          <p14:tracePt t="13247" x="2393950" y="1073150"/>
          <p14:tracePt t="13430" x="2400300" y="1066800"/>
          <p14:tracePt t="13446" x="2406650" y="1066800"/>
          <p14:tracePt t="13454" x="2413000" y="1066800"/>
          <p14:tracePt t="13478" x="2419350" y="1066800"/>
          <p14:tracePt t="13486" x="2432050" y="1066800"/>
          <p14:tracePt t="13494" x="2444750" y="1060450"/>
          <p14:tracePt t="13505" x="2463800" y="1060450"/>
          <p14:tracePt t="13522" x="2508250" y="1035050"/>
          <p14:tracePt t="13538" x="2546350" y="1003300"/>
          <p14:tracePt t="13543" x="2565400" y="990600"/>
          <p14:tracePt t="13555" x="2590800" y="971550"/>
          <p14:tracePt t="13571" x="2628900" y="939800"/>
          <p14:tracePt t="13576" x="2635250" y="933450"/>
          <p14:tracePt t="13589" x="2641600" y="933450"/>
          <p14:tracePt t="13606" x="2667000" y="901700"/>
          <p14:tracePt t="13622" x="2679700" y="889000"/>
          <p14:tracePt t="13638" x="2679700" y="876300"/>
          <p14:tracePt t="13655" x="2679700" y="863600"/>
          <p14:tracePt t="13695" x="2679700" y="850900"/>
          <p14:tracePt t="13702" x="2679700" y="844550"/>
          <p14:tracePt t="13734" x="2679700" y="825500"/>
          <p14:tracePt t="13750" x="2679700" y="819150"/>
          <p14:tracePt t="13760" x="2679700" y="800100"/>
          <p14:tracePt t="13766" x="2673350" y="793750"/>
          <p14:tracePt t="13776" x="2673350" y="787400"/>
          <p14:tracePt t="13788" x="2673350" y="774700"/>
          <p14:tracePt t="13808" x="2660650" y="698500"/>
          <p14:tracePt t="13822" x="2641600" y="615950"/>
          <p14:tracePt t="13838" x="2616200" y="565150"/>
          <p14:tracePt t="13855" x="2578100" y="501650"/>
          <p14:tracePt t="13872" x="2520950" y="463550"/>
          <p14:tracePt t="13888" x="2368550" y="419100"/>
          <p14:tracePt t="13905" x="2171700" y="368300"/>
          <p14:tracePt t="13922" x="1968500" y="336550"/>
          <p14:tracePt t="13938" x="1778000" y="336550"/>
          <p14:tracePt t="13955" x="1593850" y="336550"/>
          <p14:tracePt t="13972" x="1441450" y="361950"/>
          <p14:tracePt t="13979" x="1365250" y="387350"/>
          <p14:tracePt t="13988" x="1295400" y="419100"/>
          <p14:tracePt t="14005" x="1162050" y="565150"/>
          <p14:tracePt t="14022" x="1143000" y="698500"/>
          <p14:tracePt t="14039" x="1123950" y="819150"/>
          <p14:tracePt t="14055" x="1149350" y="908050"/>
          <p14:tracePt t="14072" x="1219200" y="971550"/>
          <p14:tracePt t="14089" x="1333500" y="1022350"/>
          <p14:tracePt t="14105" x="1479550" y="1041400"/>
          <p14:tracePt t="14122" x="1670050" y="1041400"/>
          <p14:tracePt t="14139" x="1974850" y="1041400"/>
          <p14:tracePt t="14155" x="2362200" y="1041400"/>
          <p14:tracePt t="14172" x="2838450" y="1041400"/>
          <p14:tracePt t="14175" x="3035300" y="1041400"/>
          <p14:tracePt t="14189" x="3263900" y="1009650"/>
          <p14:tracePt t="14206" x="3854450" y="933450"/>
          <p14:tracePt t="14222" x="4102100" y="889000"/>
          <p14:tracePt t="14241" x="4267200" y="857250"/>
          <p14:tracePt t="14255" x="4356100" y="831850"/>
          <p14:tracePt t="14272" x="4394200" y="812800"/>
          <p14:tracePt t="14289" x="4413250" y="800100"/>
          <p14:tracePt t="14306" x="4419600" y="793750"/>
          <p14:tracePt t="14322" x="4425950" y="793750"/>
          <p14:tracePt t="14339" x="4432300" y="787400"/>
          <p14:tracePt t="14367" x="4438650" y="787400"/>
          <p14:tracePt t="14383" x="4451350" y="787400"/>
          <p14:tracePt t="14392" x="4457700" y="787400"/>
          <p14:tracePt t="14406" x="4489450" y="787400"/>
          <p14:tracePt t="14422" x="4540250" y="793750"/>
          <p14:tracePt t="14439" x="4629150" y="812800"/>
          <p14:tracePt t="14456" x="4749800" y="844550"/>
          <p14:tracePt t="14473" x="4857750" y="857250"/>
          <p14:tracePt t="14489" x="4940300" y="876300"/>
          <p14:tracePt t="14506" x="4965700" y="882650"/>
          <p14:tracePt t="14534" x="4940300" y="882650"/>
          <p14:tracePt t="14543" x="4933950" y="882650"/>
          <p14:tracePt t="14968" x="4914900" y="882650"/>
          <p14:tracePt t="14976" x="4908550" y="882650"/>
          <p14:tracePt t="14985" x="4883150" y="882650"/>
          <p14:tracePt t="14993" x="4838700" y="869950"/>
          <p14:tracePt t="15010" x="4768850" y="869950"/>
          <p14:tracePt t="15018" x="4737100" y="869950"/>
          <p14:tracePt t="15026" x="4705350" y="869950"/>
          <p14:tracePt t="15043" x="4629150" y="869950"/>
          <p14:tracePt t="15059" x="4597400" y="869950"/>
          <p14:tracePt t="15064" x="4584700" y="869950"/>
          <p14:tracePt t="15076" x="4572000" y="869950"/>
          <p14:tracePt t="15093" x="4533900" y="869950"/>
          <p14:tracePt t="15097" x="4527550" y="876300"/>
          <p14:tracePt t="15110" x="4508500" y="882650"/>
          <p14:tracePt t="15126" x="4470400" y="895350"/>
          <p14:tracePt t="15143" x="4438650" y="901700"/>
          <p14:tracePt t="15160" x="4387850" y="901700"/>
          <p14:tracePt t="15176" x="4324350" y="914400"/>
          <p14:tracePt t="15193" x="4279900" y="927100"/>
          <p14:tracePt t="15210" x="4248150" y="933450"/>
          <p14:tracePt t="15226" x="4222750" y="939800"/>
          <p14:tracePt t="15243" x="4197350" y="946150"/>
          <p14:tracePt t="15260" x="4171950" y="952500"/>
          <p14:tracePt t="15276" x="4127500" y="952500"/>
          <p14:tracePt t="15293" x="4083050" y="958850"/>
          <p14:tracePt t="15298" x="4051300" y="958850"/>
          <p14:tracePt t="15310" x="4032250" y="958850"/>
          <p14:tracePt t="15326" x="3981450" y="958850"/>
          <p14:tracePt t="15343" x="3975100" y="958850"/>
          <p14:tracePt t="15504" x="3968750" y="958850"/>
          <p14:tracePt t="15520" x="3962400" y="958850"/>
          <p14:tracePt t="15536" x="3956050" y="958850"/>
          <p14:tracePt t="15560" x="3949700" y="958850"/>
          <p14:tracePt t="15945" x="3943350" y="958850"/>
          <p14:tracePt t="15976" x="3937000" y="958850"/>
          <p14:tracePt t="16016" x="3937000" y="971550"/>
          <p14:tracePt t="16024" x="3930650" y="977900"/>
          <p14:tracePt t="16041" x="3917950" y="984250"/>
          <p14:tracePt t="16052" x="3898900" y="990600"/>
          <p14:tracePt t="16069" x="3873500" y="1009650"/>
          <p14:tracePt t="16072" x="3860800" y="1009650"/>
          <p14:tracePt t="16086" x="3835400" y="1016000"/>
          <p14:tracePt t="16102" x="3810000" y="1016000"/>
          <p14:tracePt t="16105" x="3790950" y="1016000"/>
          <p14:tracePt t="16119" x="3765550" y="1016000"/>
          <p14:tracePt t="16136" x="3740150" y="1016000"/>
          <p14:tracePt t="16152" x="3721100" y="1016000"/>
          <p14:tracePt t="16561" x="3733800" y="1016000"/>
          <p14:tracePt t="16568" x="3746500" y="1016000"/>
          <p14:tracePt t="16576" x="3759200" y="1016000"/>
          <p14:tracePt t="16585" x="3778250" y="1016000"/>
          <p14:tracePt t="16602" x="3803650" y="1016000"/>
          <p14:tracePt t="16619" x="3835400" y="1016000"/>
          <p14:tracePt t="16636" x="3873500" y="1016000"/>
          <p14:tracePt t="16652" x="3917950" y="1016000"/>
          <p14:tracePt t="16669" x="3975100" y="1016000"/>
          <p14:tracePt t="16675" x="4000500" y="1016000"/>
          <p14:tracePt t="16685" x="4019550" y="1016000"/>
          <p14:tracePt t="16704" x="4076700" y="1016000"/>
          <p14:tracePt t="16718" x="4102100" y="1016000"/>
          <p14:tracePt t="16735" x="4133850" y="1016000"/>
          <p14:tracePt t="16752" x="4140200" y="1016000"/>
          <p14:tracePt t="16769" x="4159250" y="1016000"/>
          <p14:tracePt t="16785" x="4165600" y="1016000"/>
          <p14:tracePt t="16802" x="4184650" y="1016000"/>
          <p14:tracePt t="16819" x="4210050" y="1016000"/>
          <p14:tracePt t="16835" x="4279900" y="1016000"/>
          <p14:tracePt t="16852" x="4387850" y="1016000"/>
          <p14:tracePt t="16869" x="4514850" y="1016000"/>
          <p14:tracePt t="16885" x="4667250" y="1016000"/>
          <p14:tracePt t="16890" x="4737100" y="1016000"/>
          <p14:tracePt t="16905" x="4876800" y="1016000"/>
          <p14:tracePt t="16919" x="5022850" y="1016000"/>
          <p14:tracePt t="16935" x="5143500" y="1016000"/>
          <p14:tracePt t="16952" x="5238750" y="1016000"/>
          <p14:tracePt t="16969" x="5353050" y="1016000"/>
          <p14:tracePt t="16985" x="5473700" y="1016000"/>
          <p14:tracePt t="17002" x="5613400" y="1003300"/>
          <p14:tracePt t="17019" x="5759450" y="996950"/>
          <p14:tracePt t="17035" x="5949950" y="984250"/>
          <p14:tracePt t="17052" x="6140450" y="984250"/>
          <p14:tracePt t="17058" x="6223000" y="984250"/>
          <p14:tracePt t="17069" x="6311900" y="984250"/>
          <p14:tracePt t="17085" x="6457950" y="984250"/>
          <p14:tracePt t="17089" x="6521450" y="984250"/>
          <p14:tracePt t="17104" x="6553200" y="984250"/>
          <p14:tracePt t="17107" x="6584950" y="984250"/>
          <p14:tracePt t="17119" x="6610350" y="984250"/>
          <p14:tracePt t="17135" x="6616700" y="984250"/>
          <p14:tracePt t="18737" x="6584950" y="984250"/>
          <p14:tracePt t="18745" x="6508750" y="952500"/>
          <p14:tracePt t="18753" x="6419850" y="933450"/>
          <p14:tracePt t="18762" x="6318250" y="908050"/>
          <p14:tracePt t="18778" x="6089650" y="869950"/>
          <p14:tracePt t="18794" x="5873750" y="844550"/>
          <p14:tracePt t="18811" x="5727700" y="819150"/>
          <p14:tracePt t="18828" x="5676900" y="812800"/>
          <p14:tracePt t="19066" x="5689600" y="812800"/>
          <p14:tracePt t="19074" x="5702300" y="812800"/>
          <p14:tracePt t="19080" x="5727700" y="812800"/>
          <p14:tracePt t="19091" x="5759450" y="812800"/>
          <p14:tracePt t="19106" x="5867400" y="831850"/>
          <p14:tracePt t="19120" x="5988050" y="850900"/>
          <p14:tracePt t="19137" x="6064250" y="863600"/>
          <p14:tracePt t="19154" x="6102350" y="869950"/>
          <p14:tracePt t="19170" x="6108700" y="869950"/>
          <p14:tracePt t="19217" x="6115050" y="876300"/>
          <p14:tracePt t="19513" x="6096000" y="876300"/>
          <p14:tracePt t="19521" x="6064250" y="876300"/>
          <p14:tracePt t="19528" x="6013450" y="876300"/>
          <p14:tracePt t="19538" x="5937250" y="876300"/>
          <p14:tracePt t="19555" x="5772150" y="876300"/>
          <p14:tracePt t="19572" x="5568950" y="850900"/>
          <p14:tracePt t="19589" x="5365750" y="831850"/>
          <p14:tracePt t="19605" x="5162550" y="812800"/>
          <p14:tracePt t="19622" x="4991100" y="800100"/>
          <p14:tracePt t="19627" x="4921250" y="800100"/>
          <p14:tracePt t="19639" x="4876800" y="800100"/>
          <p14:tracePt t="19655" x="4787900" y="800100"/>
          <p14:tracePt t="19658" x="4775200" y="800100"/>
          <p14:tracePt t="19672" x="4762500" y="800100"/>
          <p14:tracePt t="19688" x="4756150" y="800100"/>
          <p14:tracePt t="19705" x="4743450" y="800100"/>
          <p14:tracePt t="19722" x="4737100" y="800100"/>
          <p14:tracePt t="19739" x="4730750" y="800100"/>
          <p14:tracePt t="19755" x="4711700" y="812800"/>
          <p14:tracePt t="19772" x="4673600" y="819150"/>
          <p14:tracePt t="19789" x="4629150" y="844550"/>
          <p14:tracePt t="19805" x="4527550" y="863600"/>
          <p14:tracePt t="19822" x="4400550" y="876300"/>
          <p14:tracePt t="19839" x="4229100" y="908050"/>
          <p14:tracePt t="19843" x="4133850" y="914400"/>
          <p14:tracePt t="19855" x="4025900" y="933450"/>
          <p14:tracePt t="19872" x="3822700" y="958850"/>
          <p14:tracePt t="19875" x="3708400" y="977900"/>
          <p14:tracePt t="19888" x="3403600" y="977900"/>
          <p14:tracePt t="19906" x="3035300" y="977900"/>
          <p14:tracePt t="19922" x="2762250" y="977900"/>
          <p14:tracePt t="19939" x="2578100" y="977900"/>
          <p14:tracePt t="19955" x="2457450" y="977900"/>
          <p14:tracePt t="19972" x="2400300" y="977900"/>
          <p14:tracePt t="19989" x="2381250" y="977900"/>
          <p14:tracePt t="20041" x="2374900" y="984250"/>
          <p14:tracePt t="20059" x="2374900" y="990600"/>
          <p14:tracePt t="20065" x="2368550" y="990600"/>
          <p14:tracePt t="20073" x="2362200" y="996950"/>
          <p14:tracePt t="20097" x="2355850" y="1003300"/>
          <p14:tracePt t="20113" x="2349500" y="1003300"/>
          <p14:tracePt t="20122" x="2343150" y="1009650"/>
          <p14:tracePt t="20194" x="2349500" y="1009650"/>
          <p14:tracePt t="20202" x="2387600" y="1009650"/>
          <p14:tracePt t="20212" x="2463800" y="1009650"/>
          <p14:tracePt t="20223" x="2559050" y="990600"/>
          <p14:tracePt t="20239" x="2876550" y="971550"/>
          <p14:tracePt t="20242" x="3155950" y="958850"/>
          <p14:tracePt t="20256" x="3975100" y="958850"/>
          <p14:tracePt t="20272" x="4921250" y="958850"/>
          <p14:tracePt t="20289" x="5949950" y="958850"/>
          <p14:tracePt t="20306" x="6959600" y="958850"/>
          <p14:tracePt t="20323" x="7727950" y="958850"/>
          <p14:tracePt t="20339" x="8121650" y="958850"/>
          <p14:tracePt t="20356" x="8286750" y="958850"/>
          <p14:tracePt t="20372" x="8331200" y="958850"/>
          <p14:tracePt t="20632" x="8318500" y="958850"/>
          <p14:tracePt t="20643" x="8293100" y="958850"/>
          <p14:tracePt t="20649" x="8223250" y="958850"/>
          <p14:tracePt t="20658" x="8185150" y="958850"/>
          <p14:tracePt t="20673" x="8051800" y="952500"/>
          <p14:tracePt t="20690" x="7943850" y="927100"/>
          <p14:tracePt t="20706" x="7835900" y="927100"/>
          <p14:tracePt t="20723" x="7778750" y="927100"/>
          <p14:tracePt t="20740" x="7753350" y="927100"/>
          <p14:tracePt t="20803" x="7747000" y="927100"/>
          <p14:tracePt t="20835" x="7753350" y="920750"/>
          <p14:tracePt t="20843" x="7759700" y="920750"/>
          <p14:tracePt t="20850" x="7772400" y="920750"/>
          <p14:tracePt t="20858" x="7791450" y="920750"/>
          <p14:tracePt t="20873" x="7829550" y="920750"/>
          <p14:tracePt t="20890" x="7893050" y="920750"/>
          <p14:tracePt t="20906" x="7956550" y="920750"/>
          <p14:tracePt t="20923" x="8001000" y="927100"/>
          <p14:tracePt t="20940" x="8013700" y="927100"/>
          <p14:tracePt t="21027" x="8001000" y="927100"/>
          <p14:tracePt t="21035" x="7956550" y="927100"/>
          <p14:tracePt t="21044" x="7874000" y="927100"/>
          <p14:tracePt t="21057" x="7708900" y="927100"/>
          <p14:tracePt t="21073" x="7550150" y="927100"/>
          <p14:tracePt t="21090" x="7448550" y="927100"/>
          <p14:tracePt t="21106" x="7404100" y="927100"/>
          <p14:tracePt t="21152" x="7442200" y="927100"/>
          <p14:tracePt t="21162" x="7499350" y="927100"/>
          <p14:tracePt t="21169" x="7550150" y="927100"/>
          <p14:tracePt t="21179" x="7607300" y="927100"/>
          <p14:tracePt t="21190" x="7658100" y="927100"/>
          <p14:tracePt t="21206" x="7721600" y="927100"/>
          <p14:tracePt t="21223" x="7766050" y="927100"/>
          <p14:tracePt t="21227" x="7785100" y="933450"/>
          <p14:tracePt t="21306" x="7804150" y="933450"/>
          <p14:tracePt t="21313" x="7816850" y="939800"/>
          <p14:tracePt t="21323" x="7854950" y="946150"/>
          <p14:tracePt t="21340" x="7975600" y="971550"/>
          <p14:tracePt t="21357" x="8185150" y="990600"/>
          <p14:tracePt t="21373" x="8407400" y="1016000"/>
          <p14:tracePt t="21390" x="8629650" y="1016000"/>
          <p14:tracePt t="21407" x="8782050" y="1016000"/>
          <p14:tracePt t="21439" x="8845550" y="1016000"/>
          <p14:tracePt t="21440" x="8851900" y="1016000"/>
          <p14:tracePt t="23642" x="8845550" y="1016000"/>
          <p14:tracePt t="23652" x="8826500" y="1022350"/>
          <p14:tracePt t="23659" x="8801100" y="1028700"/>
          <p14:tracePt t="23667" x="8743950" y="1041400"/>
          <p14:tracePt t="23683" x="8591550" y="1060450"/>
          <p14:tracePt t="23700" x="8369300" y="1092200"/>
          <p14:tracePt t="23717" x="8115300" y="1136650"/>
          <p14:tracePt t="23733" x="7835900" y="1162050"/>
          <p14:tracePt t="23750" x="7613650" y="1200150"/>
          <p14:tracePt t="23767" x="7435850" y="1231900"/>
          <p14:tracePt t="23783" x="7270750" y="1250950"/>
          <p14:tracePt t="23800" x="7092950" y="1276350"/>
          <p14:tracePt t="23817" x="6889750" y="1314450"/>
          <p14:tracePt t="23836" x="6699250" y="1327150"/>
          <p14:tracePt t="23841" x="6591300" y="1346200"/>
          <p14:tracePt t="23850" x="6350000" y="1384300"/>
          <p14:tracePt t="23867" x="6064250" y="1422400"/>
          <p14:tracePt t="23883" x="5759450" y="1466850"/>
          <p14:tracePt t="23900" x="5410200" y="1524000"/>
          <p14:tracePt t="23917" x="5086350" y="1568450"/>
          <p14:tracePt t="23933" x="4864100" y="1574800"/>
          <p14:tracePt t="23951" x="4667250" y="1574800"/>
          <p14:tracePt t="23956" x="4578350" y="1574800"/>
          <p14:tracePt t="23967" x="4527550" y="1574800"/>
          <p14:tracePt t="23983" x="4413250" y="1574800"/>
          <p14:tracePt t="24000" x="4343400" y="1581150"/>
          <p14:tracePt t="24017" x="4286250" y="1581150"/>
          <p14:tracePt t="24019" x="4254500" y="1581150"/>
          <p14:tracePt t="24034" x="4229100" y="1581150"/>
          <p14:tracePt t="24037" x="4197350" y="1581150"/>
          <p14:tracePt t="24050" x="4133850" y="1581150"/>
          <p14:tracePt t="24067" x="4076700" y="1581150"/>
          <p14:tracePt t="24083" x="4038600" y="1581150"/>
          <p14:tracePt t="24100" x="3981450" y="1581150"/>
          <p14:tracePt t="24117" x="3917950" y="1581150"/>
          <p14:tracePt t="24134" x="3841750" y="1581150"/>
          <p14:tracePt t="24150" x="3733800" y="1581150"/>
          <p14:tracePt t="24167" x="3657600" y="1581150"/>
          <p14:tracePt t="24184" x="3606800" y="1581150"/>
          <p14:tracePt t="24200" x="3568700" y="1581150"/>
          <p14:tracePt t="24203" x="3556000" y="1581150"/>
          <p14:tracePt t="24217" x="3524250" y="1581150"/>
          <p14:tracePt t="24234" x="3390900" y="1581150"/>
          <p14:tracePt t="24250" x="3276600" y="1581150"/>
          <p14:tracePt t="24267" x="3155950" y="1581150"/>
          <p14:tracePt t="24284" x="3060700" y="1581150"/>
          <p14:tracePt t="24300" x="2997200" y="1581150"/>
          <p14:tracePt t="24317" x="2978150" y="1581150"/>
          <p14:tracePt t="24334" x="2971800" y="1581150"/>
          <p14:tracePt t="24380" x="2965450" y="1587500"/>
          <p14:tracePt t="24420" x="2971800" y="1587500"/>
          <p14:tracePt t="24428" x="2984500" y="1587500"/>
          <p14:tracePt t="24439" x="3003550" y="1587500"/>
          <p14:tracePt t="24451" x="3016250" y="1587500"/>
          <p14:tracePt t="24468" x="3092450" y="1587500"/>
          <p14:tracePt t="24484" x="3155950" y="1587500"/>
          <p14:tracePt t="24501" x="3263900" y="1587500"/>
          <p14:tracePt t="24517" x="3378200" y="1587500"/>
          <p14:tracePt t="24534" x="3530600" y="1606550"/>
          <p14:tracePt t="24551" x="3619500" y="1619250"/>
          <p14:tracePt t="24567" x="3689350" y="1625600"/>
          <p14:tracePt t="24584" x="3740150" y="1638300"/>
          <p14:tracePt t="24601" x="3771900" y="1651000"/>
          <p14:tracePt t="24605" x="3797300" y="1657350"/>
          <p14:tracePt t="24617" x="3810000" y="1657350"/>
          <p14:tracePt t="24634" x="3835400" y="1676400"/>
          <p14:tracePt t="24635" x="3860800" y="1676400"/>
          <p14:tracePt t="24651" x="3892550" y="1682750"/>
          <p14:tracePt t="24667" x="3968750" y="1689100"/>
          <p14:tracePt t="24684" x="4076700" y="1708150"/>
          <p14:tracePt t="24701" x="4235450" y="1708150"/>
          <p14:tracePt t="24717" x="4413250" y="1708150"/>
          <p14:tracePt t="24734" x="4597400" y="1708150"/>
          <p14:tracePt t="24751" x="4749800" y="1708150"/>
          <p14:tracePt t="24768" x="4857750" y="1708150"/>
          <p14:tracePt t="24784" x="4895850" y="1708150"/>
          <p14:tracePt t="24801" x="4908550" y="1708150"/>
          <p14:tracePt t="24818" x="4914900" y="1708150"/>
          <p14:tracePt t="24834" x="4972050" y="1708150"/>
          <p14:tracePt t="24851" x="5067300" y="1708150"/>
          <p14:tracePt t="24867" x="5257800" y="1708150"/>
          <p14:tracePt t="24885" x="5505450" y="1708150"/>
          <p14:tracePt t="24901" x="5784850" y="1708150"/>
          <p14:tracePt t="24919" x="6026150" y="1708150"/>
          <p14:tracePt t="24925" x="6127750" y="1708150"/>
          <p14:tracePt t="24934" x="6223000" y="1708150"/>
          <p14:tracePt t="24951" x="6362700" y="1708150"/>
          <p14:tracePt t="24968" x="6432550" y="1708150"/>
          <p14:tracePt t="24984" x="6464300" y="1708150"/>
          <p14:tracePt t="25084" x="6477000" y="1708150"/>
          <p14:tracePt t="25093" x="6483350" y="1708150"/>
          <p14:tracePt t="25101" x="6508750" y="1708150"/>
          <p14:tracePt t="25118" x="6565900" y="1708150"/>
          <p14:tracePt t="25135" x="6711950" y="1708150"/>
          <p14:tracePt t="25151" x="7054850" y="1695450"/>
          <p14:tracePt t="25158" x="7321550" y="1657350"/>
          <p14:tracePt t="25168" x="7626350" y="1657350"/>
          <p14:tracePt t="25185" x="8210550" y="1644650"/>
          <p14:tracePt t="25189" x="8470900" y="1644650"/>
          <p14:tracePt t="25201" x="8705850" y="1644650"/>
          <p14:tracePt t="25219" x="9118600" y="1644650"/>
          <p14:tracePt t="25223" x="9271000" y="1644650"/>
          <p14:tracePt t="25234" x="9372600" y="1644650"/>
          <p14:tracePt t="25252" x="9626600" y="1644650"/>
          <p14:tracePt t="25268" x="9671050" y="1644650"/>
          <p14:tracePt t="25285" x="9683750" y="1644650"/>
          <p14:tracePt t="26893" x="9683750" y="1651000"/>
          <p14:tracePt t="26901" x="9632950" y="1657350"/>
          <p14:tracePt t="26909" x="9556750" y="1682750"/>
          <p14:tracePt t="26917" x="9429750" y="1727200"/>
          <p14:tracePt t="26933" x="9074150" y="1790700"/>
          <p14:tracePt t="26950" x="8616950" y="1866900"/>
          <p14:tracePt t="26967" x="8140700" y="1930400"/>
          <p14:tracePt t="26983" x="7537450" y="2019300"/>
          <p14:tracePt t="27000" x="6921500" y="2076450"/>
          <p14:tracePt t="27017" x="6343650" y="2127250"/>
          <p14:tracePt t="27034" x="5930900" y="2127250"/>
          <p14:tracePt t="27039" x="5734050" y="2139950"/>
          <p14:tracePt t="27050" x="5568950" y="2159000"/>
          <p14:tracePt t="27070" x="5187950" y="2228850"/>
          <p14:tracePt t="27083" x="5029200" y="2279650"/>
          <p14:tracePt t="27100" x="4902200" y="2330450"/>
          <p14:tracePt t="27117" x="4787900" y="2374900"/>
          <p14:tracePt t="27134" x="4654550" y="2425700"/>
          <p14:tracePt t="27150" x="4502150" y="2470150"/>
          <p14:tracePt t="27167" x="4324350" y="2489200"/>
          <p14:tracePt t="27184" x="4152900" y="2514600"/>
          <p14:tracePt t="27200" x="3949700" y="2520950"/>
          <p14:tracePt t="27217" x="3759200" y="2520950"/>
          <p14:tracePt t="27234" x="3575050" y="2520950"/>
          <p14:tracePt t="27240" x="3498850" y="2520950"/>
          <p14:tracePt t="27250" x="3403600" y="2520950"/>
          <p14:tracePt t="27268" x="3168650" y="2520950"/>
          <p14:tracePt t="27284" x="3060700" y="2527300"/>
          <p14:tracePt t="27300" x="3022600" y="2533650"/>
          <p14:tracePt t="27317" x="2997200" y="2533650"/>
          <p14:tracePt t="27365" x="2984500" y="2533650"/>
          <p14:tracePt t="27372" x="2978150" y="2533650"/>
          <p14:tracePt t="27384" x="2946400" y="2533650"/>
          <p14:tracePt t="27400" x="2889250" y="2533650"/>
          <p14:tracePt t="27417" x="2800350" y="2533650"/>
          <p14:tracePt t="27434" x="2692400" y="2533650"/>
          <p14:tracePt t="27440" x="2641600" y="2533650"/>
          <p14:tracePt t="27451" x="2584450" y="2533650"/>
          <p14:tracePt t="27467" x="2482850" y="2533650"/>
          <p14:tracePt t="27470" x="2444750" y="2533650"/>
          <p14:tracePt t="27484" x="2400300" y="2533650"/>
          <p14:tracePt t="27501" x="2368550" y="2533650"/>
          <p14:tracePt t="27517" x="2355850" y="2533650"/>
          <p14:tracePt t="27605" x="2355850" y="2540000"/>
          <p14:tracePt t="27628" x="2355850" y="2546350"/>
          <p14:tracePt t="27644" x="2349500" y="2552700"/>
          <p14:tracePt t="27661" x="2336800" y="2552700"/>
          <p14:tracePt t="27670" x="2324100" y="2565400"/>
          <p14:tracePt t="27676" x="2311400" y="2565400"/>
          <p14:tracePt t="27685" x="2292350" y="2565400"/>
          <p14:tracePt t="27701" x="2235200" y="2565400"/>
          <p14:tracePt t="27717" x="2171700" y="2565400"/>
          <p14:tracePt t="27734" x="2108200" y="2565400"/>
          <p14:tracePt t="27751" x="2000250" y="2565400"/>
          <p14:tracePt t="27768" x="1892300" y="2565400"/>
          <p14:tracePt t="27784" x="1765300" y="2565400"/>
          <p14:tracePt t="27801" x="1638300" y="2565400"/>
          <p14:tracePt t="27817" x="1524000" y="2565400"/>
          <p14:tracePt t="27834" x="1422400" y="2565400"/>
          <p14:tracePt t="27838" x="1390650" y="2565400"/>
          <p14:tracePt t="27852" x="1377950" y="2565400"/>
          <p14:tracePt t="27870" x="1320800" y="2565400"/>
          <p14:tracePt t="27884" x="1295400" y="2565400"/>
          <p14:tracePt t="27908" x="1289050" y="2559050"/>
          <p14:tracePt t="27918" x="1289050" y="2552700"/>
          <p14:tracePt t="27934" x="1276350" y="2546350"/>
          <p14:tracePt t="27951" x="1270000" y="2520950"/>
          <p14:tracePt t="27967" x="1270000" y="2514600"/>
          <p14:tracePt t="27984" x="1270000" y="2489200"/>
          <p14:tracePt t="28001" x="1270000" y="2470150"/>
          <p14:tracePt t="28018" x="1270000" y="2444750"/>
          <p14:tracePt t="28034" x="1270000" y="2413000"/>
          <p14:tracePt t="28038" x="1270000" y="2400300"/>
          <p14:tracePt t="28051" x="1270000" y="2393950"/>
          <p14:tracePt t="28068" x="1270000" y="2362200"/>
          <p14:tracePt t="28069" x="1276350" y="2336800"/>
          <p14:tracePt t="28085" x="1301750" y="2292350"/>
          <p14:tracePt t="28101" x="1314450" y="2247900"/>
          <p14:tracePt t="28118" x="1333500" y="2216150"/>
          <p14:tracePt t="28134" x="1352550" y="2184400"/>
          <p14:tracePt t="28151" x="1377950" y="2146300"/>
          <p14:tracePt t="28168" x="1409700" y="2114550"/>
          <p14:tracePt t="28185" x="1441450" y="2082800"/>
          <p14:tracePt t="28201" x="1473200" y="2051050"/>
          <p14:tracePt t="28218" x="1517650" y="2019300"/>
          <p14:tracePt t="28235" x="1574800" y="1993900"/>
          <p14:tracePt t="28238" x="1600200" y="1981200"/>
          <p14:tracePt t="28252" x="1651000" y="1955800"/>
          <p14:tracePt t="28254" x="1682750" y="1949450"/>
          <p14:tracePt t="28268" x="1720850" y="1930400"/>
          <p14:tracePt t="28285" x="1835150" y="1905000"/>
          <p14:tracePt t="28301" x="1924050" y="1885950"/>
          <p14:tracePt t="28318" x="2032000" y="1866900"/>
          <p14:tracePt t="28335" x="2139950" y="1854200"/>
          <p14:tracePt t="28351" x="2273300" y="1835150"/>
          <p14:tracePt t="28368" x="2419350" y="1809750"/>
          <p14:tracePt t="28385" x="2552700" y="1797050"/>
          <p14:tracePt t="28402" x="2667000" y="1797050"/>
          <p14:tracePt t="28418" x="2762250" y="1797050"/>
          <p14:tracePt t="28422" x="2819400" y="1797050"/>
          <p14:tracePt t="28435" x="2863850" y="1797050"/>
          <p14:tracePt t="28452" x="2959100" y="1797050"/>
          <p14:tracePt t="28469" x="3028950" y="1809750"/>
          <p14:tracePt t="28485" x="3111500" y="1841500"/>
          <p14:tracePt t="28502" x="3175000" y="1860550"/>
          <p14:tracePt t="28518" x="3276600" y="1917700"/>
          <p14:tracePt t="28535" x="3371850" y="1955800"/>
          <p14:tracePt t="28551" x="3441700" y="1993900"/>
          <p14:tracePt t="28568" x="3505200" y="2032000"/>
          <p14:tracePt t="28585" x="3536950" y="2063750"/>
          <p14:tracePt t="28602" x="3556000" y="2089150"/>
          <p14:tracePt t="28618" x="3568700" y="2108200"/>
          <p14:tracePt t="28622" x="3575050" y="2114550"/>
          <p14:tracePt t="28638" x="3581400" y="2120900"/>
          <p14:tracePt t="28658" x="3587750" y="2139950"/>
          <p14:tracePt t="28668" x="3594100" y="2152650"/>
          <p14:tracePt t="28670" x="3594100" y="2159000"/>
          <p14:tracePt t="28685" x="3606800" y="2184400"/>
          <p14:tracePt t="28702" x="3606800" y="2197100"/>
          <p14:tracePt t="28718" x="3606800" y="2209800"/>
          <p14:tracePt t="28735" x="3606800" y="2216150"/>
          <p14:tracePt t="28752" x="3606800" y="2235200"/>
          <p14:tracePt t="28769" x="3606800" y="2241550"/>
          <p14:tracePt t="28785" x="3606800" y="2247900"/>
          <p14:tracePt t="28802" x="3606800" y="2260600"/>
          <p14:tracePt t="28819" x="3600450" y="2266950"/>
          <p14:tracePt t="28835" x="3587750" y="2273300"/>
          <p14:tracePt t="28853" x="3543300" y="2305050"/>
          <p14:tracePt t="28868" x="3511550" y="2330450"/>
          <p14:tracePt t="28886" x="3498850" y="2336800"/>
          <p14:tracePt t="28902" x="3473450" y="2349500"/>
          <p14:tracePt t="28918" x="3454400" y="2362200"/>
          <p14:tracePt t="28935" x="3416300" y="2387600"/>
          <p14:tracePt t="28952" x="3384550" y="2400300"/>
          <p14:tracePt t="28968" x="3340100" y="2413000"/>
          <p14:tracePt t="28985" x="3295650" y="2432050"/>
          <p14:tracePt t="29002" x="3244850" y="2444750"/>
          <p14:tracePt t="29018" x="3213100" y="2451100"/>
          <p14:tracePt t="29023" x="3187700" y="2463800"/>
          <p14:tracePt t="29035" x="3143250" y="2470150"/>
          <p14:tracePt t="29054" x="3035300" y="2501900"/>
          <p14:tracePt t="29069" x="2978150" y="2514600"/>
          <p14:tracePt t="29085" x="2933700" y="2527300"/>
          <p14:tracePt t="29102" x="2895600" y="2533650"/>
          <p14:tracePt t="29119" x="2857500" y="2540000"/>
          <p14:tracePt t="29135" x="2832100" y="2546350"/>
          <p14:tracePt t="29152" x="2806700" y="2546350"/>
          <p14:tracePt t="29169" x="2762250" y="2559050"/>
          <p14:tracePt t="29185" x="2705100" y="2559050"/>
          <p14:tracePt t="29202" x="2660650" y="2565400"/>
          <p14:tracePt t="29219" x="2609850" y="2571750"/>
          <p14:tracePt t="29224" x="2584450" y="2578100"/>
          <p14:tracePt t="29235" x="2559050" y="2578100"/>
          <p14:tracePt t="29253" x="2501900" y="2578100"/>
          <p14:tracePt t="29269" x="2476500" y="2578100"/>
          <p14:tracePt t="29286" x="2470150" y="2578100"/>
          <p14:tracePt t="29303" x="2457450" y="2578100"/>
          <p14:tracePt t="29392" x="2444750" y="2590800"/>
          <p14:tracePt t="29439" x="2432050" y="2590800"/>
          <p14:tracePt t="29447" x="2425700" y="2590800"/>
          <p14:tracePt t="29461" x="2419350" y="2590800"/>
          <p14:tracePt t="29469" x="2413000" y="2590800"/>
          <p14:tracePt t="29486" x="2393950" y="2590800"/>
          <p14:tracePt t="29502" x="2381250" y="2590800"/>
          <p14:tracePt t="29519" x="2368550" y="2597150"/>
          <p14:tracePt t="29537" x="2336800" y="2597150"/>
          <p14:tracePt t="29552" x="2317750" y="2597150"/>
          <p14:tracePt t="29569" x="2279650" y="2597150"/>
          <p14:tracePt t="29586" x="2254250" y="2597150"/>
          <p14:tracePt t="29602" x="2228850" y="2597150"/>
          <p14:tracePt t="29619" x="2222500" y="2597150"/>
          <p14:tracePt t="29641" x="2216150" y="2597150"/>
          <p14:tracePt t="30144" x="2228850" y="2597150"/>
          <p14:tracePt t="30151" x="2241550" y="2597150"/>
          <p14:tracePt t="30160" x="2266950" y="2597150"/>
          <p14:tracePt t="30176" x="2317750" y="2597150"/>
          <p14:tracePt t="30193" x="2413000" y="2597150"/>
          <p14:tracePt t="30210" x="2540000" y="2597150"/>
          <p14:tracePt t="30226" x="2698750" y="2597150"/>
          <p14:tracePt t="30243" x="2876550" y="2597150"/>
          <p14:tracePt t="30250" x="2971800" y="2597150"/>
          <p14:tracePt t="30260" x="3067050" y="2597150"/>
          <p14:tracePt t="30279" x="3340100" y="2597150"/>
          <p14:tracePt t="30293" x="3486150" y="2597150"/>
          <p14:tracePt t="30310" x="3613150" y="2597150"/>
          <p14:tracePt t="30326" x="3702050" y="2597150"/>
          <p14:tracePt t="30343" x="3797300" y="2597150"/>
          <p14:tracePt t="30360" x="3873500" y="2597150"/>
          <p14:tracePt t="30377" x="3962400" y="2597150"/>
          <p14:tracePt t="30393" x="4064000" y="2597150"/>
          <p14:tracePt t="30410" x="4191000" y="2597150"/>
          <p14:tracePt t="30427" x="4330700" y="2597150"/>
          <p14:tracePt t="30443" x="4470400" y="2597150"/>
          <p14:tracePt t="30449" x="4533900" y="2597150"/>
          <p14:tracePt t="30460" x="4597400" y="2597150"/>
          <p14:tracePt t="30477" x="4705350" y="2597150"/>
          <p14:tracePt t="30478" x="4749800" y="2597150"/>
          <p14:tracePt t="30494" x="4826000" y="2597150"/>
          <p14:tracePt t="30510" x="4864100" y="2597150"/>
          <p14:tracePt t="30527" x="4883150" y="2597150"/>
          <p14:tracePt t="30543" x="4895850" y="2597150"/>
          <p14:tracePt t="30565" x="4902200" y="2597150"/>
          <p14:tracePt t="30583" x="4908550" y="2597150"/>
          <p14:tracePt t="30599" x="4914900" y="2597150"/>
          <p14:tracePt t="30615" x="4921250" y="2597150"/>
          <p14:tracePt t="30627" x="4933950" y="2597150"/>
          <p14:tracePt t="30644" x="4940300" y="2597150"/>
          <p14:tracePt t="30660" x="4946650" y="2597150"/>
          <p14:tracePt t="30752" x="4940300" y="2597150"/>
          <p14:tracePt t="30759" x="4914900" y="2597150"/>
          <p14:tracePt t="30768" x="4889500" y="2597150"/>
          <p14:tracePt t="30777" x="4857750" y="2590800"/>
          <p14:tracePt t="30794" x="4787900" y="2584450"/>
          <p14:tracePt t="30811" x="4724400" y="2578100"/>
          <p14:tracePt t="30815" x="4705350" y="2565400"/>
          <p14:tracePt t="30827" x="4686300" y="2565400"/>
          <p14:tracePt t="30844" x="4667250" y="2559050"/>
          <p14:tracePt t="30849" x="4660900" y="2559050"/>
          <p14:tracePt t="30870" x="4660900" y="2552700"/>
          <p14:tracePt t="30894" x="4654550" y="2546350"/>
          <p14:tracePt t="30918" x="4641850" y="2540000"/>
          <p14:tracePt t="30934" x="4635500" y="2533650"/>
          <p14:tracePt t="30958" x="4629150" y="2533650"/>
          <p14:tracePt t="30966" x="4622800" y="2527300"/>
          <p14:tracePt t="31071" x="4616450" y="2527300"/>
          <p14:tracePt t="31096" x="4610100" y="2527300"/>
          <p14:tracePt t="31111" x="4603750" y="2527300"/>
          <p14:tracePt t="31128" x="4597400" y="2527300"/>
          <p14:tracePt t="31136" x="4591050" y="2527300"/>
          <p14:tracePt t="31159" x="4572000" y="2527300"/>
          <p14:tracePt t="31176" x="4565650" y="2527300"/>
          <p14:tracePt t="31264" x="4559300" y="2527300"/>
          <p14:tracePt t="31272" x="4546600" y="2514600"/>
          <p14:tracePt t="31294" x="4540250" y="2514600"/>
          <p14:tracePt t="31311" x="4533900" y="2514600"/>
          <p14:tracePt t="31326" x="4527550" y="2514600"/>
          <p14:tracePt t="31343" x="4514850" y="2514600"/>
          <p14:tracePt t="31350" x="4508500" y="2514600"/>
          <p14:tracePt t="31361" x="4489450" y="2508250"/>
          <p14:tracePt t="31378" x="4464050" y="2508250"/>
          <p14:tracePt t="31394" x="4457700" y="2508250"/>
          <p14:tracePt t="31479" x="4470400" y="2508250"/>
          <p14:tracePt t="31486" x="4502150" y="2508250"/>
          <p14:tracePt t="31494" x="4533900" y="2508250"/>
          <p14:tracePt t="31511" x="4654550" y="2508250"/>
          <p14:tracePt t="31528" x="4800600" y="2508250"/>
          <p14:tracePt t="31544" x="4927600" y="2508250"/>
          <p14:tracePt t="31561" x="4997450" y="2508250"/>
          <p14:tracePt t="31578" x="5041900" y="2508250"/>
          <p14:tracePt t="31594" x="5048250" y="2508250"/>
          <p14:tracePt t="31654" x="5054600" y="2508250"/>
          <p14:tracePt t="31663" x="5067300" y="2508250"/>
          <p14:tracePt t="31670" x="5073650" y="2508250"/>
          <p14:tracePt t="31679" x="5080000" y="2508250"/>
          <p14:tracePt t="31695" x="5092700" y="2508250"/>
          <p14:tracePt t="31711" x="5099050" y="2508250"/>
          <p14:tracePt t="31759" x="5105400" y="2508250"/>
          <p14:tracePt t="31767" x="5118100" y="2508250"/>
          <p14:tracePt t="31775" x="5124450" y="2508250"/>
          <p14:tracePt t="31784" x="5149850" y="2508250"/>
          <p14:tracePt t="31795" x="5187950" y="2508250"/>
          <p14:tracePt t="31811" x="5295900" y="2501900"/>
          <p14:tracePt t="31828" x="5422900" y="2495550"/>
          <p14:tracePt t="31832" x="5492750" y="2476500"/>
          <p14:tracePt t="31845" x="5556250" y="2476500"/>
          <p14:tracePt t="31863" x="5746750" y="2476500"/>
          <p14:tracePt t="31878" x="5778500" y="2476500"/>
          <p14:tracePt t="31882" x="5803900" y="2476500"/>
          <p14:tracePt t="31895" x="5822950" y="2476500"/>
          <p14:tracePt t="32015" x="5829300" y="2476500"/>
          <p14:tracePt t="32039" x="5842000" y="2476500"/>
          <p14:tracePt t="32049" x="5854700" y="2476500"/>
          <p14:tracePt t="32054" x="5867400" y="2476500"/>
          <p14:tracePt t="32065" x="5892800" y="2476500"/>
          <p14:tracePt t="32078" x="5949950" y="2489200"/>
          <p14:tracePt t="32095" x="6064250" y="2514600"/>
          <p14:tracePt t="32112" x="6184900" y="2527300"/>
          <p14:tracePt t="32128" x="6324600" y="2552700"/>
          <p14:tracePt t="32145" x="6483350" y="2571750"/>
          <p14:tracePt t="32161" x="6635750" y="2597150"/>
          <p14:tracePt t="32178" x="6762750" y="2609850"/>
          <p14:tracePt t="32195" x="6883400" y="2635250"/>
          <p14:tracePt t="32212" x="7010400" y="2641600"/>
          <p14:tracePt t="32228" x="7137400" y="2641600"/>
          <p14:tracePt t="32233" x="7194550" y="2641600"/>
          <p14:tracePt t="32245" x="7239000" y="2641600"/>
          <p14:tracePt t="32265" x="7334250" y="2641600"/>
          <p14:tracePt t="32278" x="7378700" y="2641600"/>
          <p14:tracePt t="32295" x="7404100" y="2641600"/>
          <p14:tracePt t="32312" x="7442200" y="2641600"/>
          <p14:tracePt t="32328" x="7480300" y="2641600"/>
          <p14:tracePt t="32345" x="7518400" y="2641600"/>
          <p14:tracePt t="32362" x="7575550" y="2641600"/>
          <p14:tracePt t="32378" x="7613650" y="2641600"/>
          <p14:tracePt t="32395" x="7632700" y="2641600"/>
          <p14:tracePt t="32412" x="7645400" y="2641600"/>
          <p14:tracePt t="32608" x="7651750" y="2641600"/>
          <p14:tracePt t="32630" x="7651750" y="2628900"/>
          <p14:tracePt t="32639" x="7658100" y="2622550"/>
          <p14:tracePt t="32648" x="7664450" y="2603500"/>
          <p14:tracePt t="32665" x="7702550" y="2540000"/>
          <p14:tracePt t="32682" x="7759700" y="2457450"/>
          <p14:tracePt t="32698" x="7816850" y="2349500"/>
          <p14:tracePt t="32715" x="7880350" y="2254250"/>
          <p14:tracePt t="32722" x="7886700" y="2203450"/>
          <p14:tracePt t="32732" x="7912100" y="2165350"/>
          <p14:tracePt t="32749" x="7918450" y="2120900"/>
          <p14:tracePt t="32753" x="7918450" y="2095500"/>
          <p14:tracePt t="32765" x="7918450" y="2082800"/>
          <p14:tracePt t="32783" x="7918450" y="2063750"/>
          <p14:tracePt t="32799" x="7912100" y="2063750"/>
          <p14:tracePt t="32815" x="7899400" y="2063750"/>
          <p14:tracePt t="32832" x="7880350" y="2063750"/>
          <p14:tracePt t="32849" x="7861300" y="2063750"/>
          <p14:tracePt t="32865" x="7835900" y="2063750"/>
          <p14:tracePt t="32882" x="7810500" y="2063750"/>
          <p14:tracePt t="32899" x="7759700" y="2057400"/>
          <p14:tracePt t="32915" x="7677150" y="2038350"/>
          <p14:tracePt t="32932" x="7575550" y="2025650"/>
          <p14:tracePt t="32936" x="7531100" y="2025650"/>
          <p14:tracePt t="32948" x="7461250" y="2019300"/>
          <p14:tracePt t="32966" x="7302500" y="2019300"/>
          <p14:tracePt t="32968" x="7200900" y="2000250"/>
          <p14:tracePt t="32984" x="6985000" y="1993900"/>
          <p14:tracePt t="32999" x="6750050" y="1974850"/>
          <p14:tracePt t="33015" x="6540500" y="1974850"/>
          <p14:tracePt t="33032" x="6318250" y="1974850"/>
          <p14:tracePt t="33049" x="6127750" y="1974850"/>
          <p14:tracePt t="33066" x="5930900" y="1974850"/>
          <p14:tracePt t="33082" x="5759450" y="1974850"/>
          <p14:tracePt t="33099" x="5600700" y="1955800"/>
          <p14:tracePt t="33115" x="5461000" y="1955800"/>
          <p14:tracePt t="33132" x="5334000" y="1955800"/>
          <p14:tracePt t="33149" x="5200650" y="1955800"/>
          <p14:tracePt t="33153" x="5143500" y="1955800"/>
          <p14:tracePt t="33165" x="5080000" y="1955800"/>
          <p14:tracePt t="33183" x="4921250" y="1955800"/>
          <p14:tracePt t="33199" x="4832350" y="1955800"/>
          <p14:tracePt t="33215" x="4743450" y="1955800"/>
          <p14:tracePt t="33232" x="4673600" y="1955800"/>
          <p14:tracePt t="33249" x="4597400" y="1955800"/>
          <p14:tracePt t="33265" x="4527550" y="1955800"/>
          <p14:tracePt t="33282" x="4495800" y="1955800"/>
          <p14:tracePt t="33299" x="4464050" y="1955800"/>
          <p14:tracePt t="33316" x="4451350" y="1962150"/>
          <p14:tracePt t="33333" x="4445000" y="1974850"/>
          <p14:tracePt t="33337" x="4438650" y="1981200"/>
          <p14:tracePt t="33349" x="4425950" y="1993900"/>
          <p14:tracePt t="33370" x="4400550" y="2019300"/>
          <p14:tracePt t="33382" x="4375150" y="2044700"/>
          <p14:tracePt t="33399" x="4318000" y="2076450"/>
          <p14:tracePt t="33416" x="4273550" y="2120900"/>
          <p14:tracePt t="33432" x="4235450" y="2165350"/>
          <p14:tracePt t="33449" x="4210050" y="2197100"/>
          <p14:tracePt t="33466" x="4197350" y="2241550"/>
          <p14:tracePt t="33483" x="4197350" y="2273300"/>
          <p14:tracePt t="33499" x="4197350" y="2286000"/>
          <p14:tracePt t="33516" x="4197350" y="2298700"/>
          <p14:tracePt t="33532" x="4197350" y="2311400"/>
          <p14:tracePt t="33570" x="4203700" y="2317750"/>
          <p14:tracePt t="33576" x="4210050" y="2324100"/>
          <p14:tracePt t="33591" x="4216400" y="2324100"/>
          <p14:tracePt t="33599" x="4222750" y="2336800"/>
          <p14:tracePt t="33616" x="4229100" y="2349500"/>
          <p14:tracePt t="33632" x="4241800" y="2368550"/>
          <p14:tracePt t="33649" x="4254500" y="2393950"/>
          <p14:tracePt t="33666" x="4273550" y="2413000"/>
          <p14:tracePt t="33683" x="4286250" y="2432050"/>
          <p14:tracePt t="33699" x="4305300" y="2451100"/>
          <p14:tracePt t="33716" x="4311650" y="2457450"/>
          <p14:tracePt t="33833" x="4324350" y="2463800"/>
          <p14:tracePt t="33849" x="4343400" y="2476500"/>
          <p14:tracePt t="33858" x="4349750" y="2482850"/>
          <p14:tracePt t="33866" x="4375150" y="2495550"/>
          <p14:tracePt t="33883" x="4432300" y="2508250"/>
          <p14:tracePt t="33900" x="4502150" y="2527300"/>
          <p14:tracePt t="33908" x="4540250" y="2527300"/>
          <p14:tracePt t="33916" x="4565650" y="2527300"/>
          <p14:tracePt t="33933" x="4629150" y="2527300"/>
          <p14:tracePt t="33949" x="4686300" y="2527300"/>
          <p14:tracePt t="33954" x="4711700" y="2527300"/>
          <p14:tracePt t="33967" x="4737100" y="2527300"/>
          <p14:tracePt t="33983" x="4749800" y="2527300"/>
          <p14:tracePt t="33985" x="4756150" y="2527300"/>
          <p14:tracePt t="33999" x="4762500" y="2527300"/>
          <p14:tracePt t="34016" x="4768850" y="2527300"/>
          <p14:tracePt t="34033" x="4781550" y="2527300"/>
          <p14:tracePt t="34049" x="4794250" y="2527300"/>
          <p14:tracePt t="34066" x="4826000" y="2527300"/>
          <p14:tracePt t="34083" x="4870450" y="2520950"/>
          <p14:tracePt t="34099" x="4933950" y="2520950"/>
          <p14:tracePt t="34116" x="5022850" y="2520950"/>
          <p14:tracePt t="34133" x="5130800" y="2520950"/>
          <p14:tracePt t="34137" x="5194300" y="2520950"/>
          <p14:tracePt t="34151" x="5238750" y="2520950"/>
          <p14:tracePt t="34169" x="5327650" y="2520950"/>
          <p14:tracePt t="34183" x="5365750" y="2520950"/>
          <p14:tracePt t="34200" x="5422900" y="2520950"/>
          <p14:tracePt t="34216" x="5473700" y="2520950"/>
          <p14:tracePt t="34233" x="5524500" y="2520950"/>
          <p14:tracePt t="34249" x="5607050" y="2520950"/>
          <p14:tracePt t="34266" x="5670550" y="2520950"/>
          <p14:tracePt t="34283" x="5727700" y="2520950"/>
          <p14:tracePt t="34300" x="5778500" y="2520950"/>
          <p14:tracePt t="34316" x="5842000" y="2520950"/>
          <p14:tracePt t="34333" x="5892800" y="2520950"/>
          <p14:tracePt t="34340" x="5918200" y="2520950"/>
          <p14:tracePt t="34350" x="5949950" y="2520950"/>
          <p14:tracePt t="34369" x="6083300" y="2520950"/>
          <p14:tracePt t="34384" x="6197600" y="2520950"/>
          <p14:tracePt t="34400" x="6305550" y="2520950"/>
          <p14:tracePt t="34417" x="6400800" y="2520950"/>
          <p14:tracePt t="34433" x="6496050" y="2520950"/>
          <p14:tracePt t="34450" x="6591300" y="2520950"/>
          <p14:tracePt t="34457" x="6648450" y="2520950"/>
          <p14:tracePt t="34466" x="6699250" y="2520950"/>
          <p14:tracePt t="34483" x="6788150" y="2520950"/>
          <p14:tracePt t="34500" x="6864350" y="2520950"/>
          <p14:tracePt t="34517" x="6908800" y="2520950"/>
          <p14:tracePt t="34523" x="6921500" y="2520950"/>
          <p14:tracePt t="34533" x="6934200" y="2520950"/>
          <p14:tracePt t="34550" x="6940550" y="2520950"/>
          <p14:tracePt t="34566" x="6946900" y="2520950"/>
          <p14:tracePt t="34583" x="6953250" y="2520950"/>
          <p14:tracePt t="34600" x="6965950" y="2514600"/>
          <p14:tracePt t="34617" x="6978650" y="2514600"/>
          <p14:tracePt t="34633" x="7010400" y="2514600"/>
          <p14:tracePt t="34650" x="7042150" y="2514600"/>
          <p14:tracePt t="34667" x="7080250" y="2514600"/>
          <p14:tracePt t="34683" x="7124700" y="2514600"/>
          <p14:tracePt t="34700" x="7156450" y="2514600"/>
          <p14:tracePt t="34717" x="7194550" y="2514600"/>
          <p14:tracePt t="34734" x="7207250" y="2514600"/>
          <p14:tracePt t="34750" x="7207250" y="2508250"/>
          <p14:tracePt t="34767" x="7245350" y="2508250"/>
          <p14:tracePt t="34783" x="7315200" y="2508250"/>
          <p14:tracePt t="34800" x="7461250" y="2508250"/>
          <p14:tracePt t="34817" x="7645400" y="2482850"/>
          <p14:tracePt t="34833" x="7816850" y="2451100"/>
          <p14:tracePt t="34850" x="7937500" y="2413000"/>
          <p14:tracePt t="34867" x="8007350" y="2393950"/>
          <p14:tracePt t="34883" x="8013700" y="2387600"/>
          <p14:tracePt t="34906" x="8020050" y="2381250"/>
          <p14:tracePt t="35105" x="8020050" y="2374900"/>
          <p14:tracePt t="35130" x="8020050" y="2368550"/>
          <p14:tracePt t="35170" x="8020050" y="2362200"/>
          <p14:tracePt t="35201" x="8020050" y="2355850"/>
          <p14:tracePt t="35210" x="8020050" y="2349500"/>
          <p14:tracePt t="35226" x="8013700" y="2336800"/>
          <p14:tracePt t="35242" x="8007350" y="2324100"/>
          <p14:tracePt t="35257" x="8007350" y="2305050"/>
          <p14:tracePt t="35265" x="8007350" y="2298700"/>
          <p14:tracePt t="35273" x="8001000" y="2279650"/>
          <p14:tracePt t="35290" x="7969250" y="2241550"/>
          <p14:tracePt t="35306" x="7931150" y="2197100"/>
          <p14:tracePt t="35323" x="7899400" y="2159000"/>
          <p14:tracePt t="35339" x="7848600" y="2127250"/>
          <p14:tracePt t="35356" x="7810500" y="2114550"/>
          <p14:tracePt t="35373" x="7785100" y="2108200"/>
          <p14:tracePt t="35389" x="7740650" y="2108200"/>
          <p14:tracePt t="35406" x="7708900" y="2108200"/>
          <p14:tracePt t="35412" x="7683500" y="2108200"/>
          <p14:tracePt t="35423" x="7677150" y="2108200"/>
          <p14:tracePt t="35439" x="7626350" y="2108200"/>
          <p14:tracePt t="35456" x="7588250" y="2095500"/>
          <p14:tracePt t="35473" x="7556500" y="2082800"/>
          <p14:tracePt t="35489" x="7512050" y="2070100"/>
          <p14:tracePt t="35506" x="7461250" y="2051050"/>
          <p14:tracePt t="35523" x="7410450" y="2044700"/>
          <p14:tracePt t="35539" x="7378700" y="2044700"/>
          <p14:tracePt t="35556" x="7346950" y="2038350"/>
          <p14:tracePt t="35573" x="7321550" y="2038350"/>
          <p14:tracePt t="35590" x="7308850" y="2032000"/>
          <p14:tracePt t="35606" x="7302500" y="2032000"/>
          <p14:tracePt t="35623" x="7296150" y="2032000"/>
          <p14:tracePt t="35640" x="7283450" y="2032000"/>
          <p14:tracePt t="35664" x="7277100" y="2025650"/>
          <p14:tracePt t="35673" x="7270750" y="2025650"/>
          <p14:tracePt t="35689" x="7245350" y="2000250"/>
          <p14:tracePt t="35706" x="7232650" y="1993900"/>
          <p14:tracePt t="35723" x="7188200" y="1968500"/>
          <p14:tracePt t="35740" x="7099300" y="1936750"/>
          <p14:tracePt t="35756" x="6959600" y="1911350"/>
          <p14:tracePt t="35773" x="6788150" y="1885950"/>
          <p14:tracePt t="35779" x="6699250" y="1879600"/>
          <p14:tracePt t="35790" x="6616700" y="1873250"/>
          <p14:tracePt t="35806" x="6400800" y="1847850"/>
          <p14:tracePt t="35810" x="6318250" y="1835150"/>
          <p14:tracePt t="35823" x="6235700" y="1835150"/>
          <p14:tracePt t="35839" x="5988050" y="1835150"/>
          <p14:tracePt t="35856" x="5873750" y="1835150"/>
          <p14:tracePt t="35873" x="5797550" y="1835150"/>
          <p14:tracePt t="35890" x="5740400" y="1835150"/>
          <p14:tracePt t="35907" x="5715000" y="1835150"/>
          <p14:tracePt t="35923" x="5670550" y="1835150"/>
          <p14:tracePt t="35940" x="5607050" y="1841500"/>
          <p14:tracePt t="35957" x="5549900" y="1847850"/>
          <p14:tracePt t="35973" x="5486400" y="1854200"/>
          <p14:tracePt t="35978" x="5441950" y="1854200"/>
          <p14:tracePt t="35990" x="5416550" y="1854200"/>
          <p14:tracePt t="36007" x="5346700" y="1866900"/>
          <p14:tracePt t="36011" x="5314950" y="1866900"/>
          <p14:tracePt t="36023" x="5238750" y="1866900"/>
          <p14:tracePt t="36040" x="5143500" y="1866900"/>
          <p14:tracePt t="36057" x="5073650" y="1866900"/>
          <p14:tracePt t="36073" x="5016500" y="1866900"/>
          <p14:tracePt t="36090" x="4978400" y="1866900"/>
          <p14:tracePt t="36107" x="4927600" y="1866900"/>
          <p14:tracePt t="36123" x="4889500" y="1866900"/>
          <p14:tracePt t="36140" x="4832350" y="1879600"/>
          <p14:tracePt t="36157" x="4762500" y="1898650"/>
          <p14:tracePt t="36173" x="4699000" y="1917700"/>
          <p14:tracePt t="36190" x="4654550" y="1930400"/>
          <p14:tracePt t="36195" x="4629150" y="1936750"/>
          <p14:tracePt t="36207" x="4610100" y="1943100"/>
          <p14:tracePt t="36225" x="4578350" y="1955800"/>
          <p14:tracePt t="36240" x="4572000" y="1955800"/>
          <p14:tracePt t="36257" x="4552950" y="1974850"/>
          <p14:tracePt t="36273" x="4540250" y="1981200"/>
          <p14:tracePt t="36290" x="4527550" y="1993900"/>
          <p14:tracePt t="36307" x="4508500" y="2012950"/>
          <p14:tracePt t="36324" x="4495800" y="2025650"/>
          <p14:tracePt t="36340" x="4470400" y="2057400"/>
          <p14:tracePt t="36362" x="4464050" y="2076450"/>
          <p14:tracePt t="36374" x="4457700" y="2089150"/>
          <p14:tracePt t="36390" x="4438650" y="2114550"/>
          <p14:tracePt t="36407" x="4432300" y="2139950"/>
          <p14:tracePt t="36411" x="4432300" y="2159000"/>
          <p14:tracePt t="36425" x="4432300" y="2178050"/>
          <p14:tracePt t="36440" x="4432300" y="2197100"/>
          <p14:tracePt t="36457" x="4419600" y="2216150"/>
          <p14:tracePt t="36474" x="4413250" y="2228850"/>
          <p14:tracePt t="36490" x="4406900" y="2247900"/>
          <p14:tracePt t="36507" x="4400550" y="2266950"/>
          <p14:tracePt t="36524" x="4400550" y="2292350"/>
          <p14:tracePt t="36540" x="4394200" y="2311400"/>
          <p14:tracePt t="36557" x="4394200" y="2324100"/>
          <p14:tracePt t="36574" x="4394200" y="2336800"/>
          <p14:tracePt t="36579" x="4394200" y="2343150"/>
          <p14:tracePt t="36594" x="4394200" y="2349500"/>
          <p14:tracePt t="36617" x="4394200" y="2355850"/>
          <p14:tracePt t="36648" x="4394200" y="2362200"/>
          <p14:tracePt t="36705" x="4394200" y="2374900"/>
          <p14:tracePt t="36713" x="4394200" y="2381250"/>
          <p14:tracePt t="36721" x="4400550" y="2387600"/>
          <p14:tracePt t="36730" x="4406900" y="2393950"/>
          <p14:tracePt t="36741" x="4413250" y="2406650"/>
          <p14:tracePt t="36757" x="4425950" y="2419350"/>
          <p14:tracePt t="36774" x="4432300" y="2425700"/>
          <p14:tracePt t="36921" x="4432300" y="2432050"/>
          <p14:tracePt t="37138" x="4432300" y="2438400"/>
          <p14:tracePt t="37307" x="4432300" y="2444750"/>
          <p14:tracePt t="37315" x="4438650" y="2444750"/>
          <p14:tracePt t="37323" x="4464050" y="2444750"/>
          <p14:tracePt t="37331" x="4495800" y="2444750"/>
          <p14:tracePt t="37348" x="4578350" y="2444750"/>
          <p14:tracePt t="37365" x="4718050" y="2444750"/>
          <p14:tracePt t="37381" x="4845050" y="2444750"/>
          <p14:tracePt t="37398" x="5035550" y="2444750"/>
          <p14:tracePt t="37404" x="5162550" y="2444750"/>
          <p14:tracePt t="37415" x="5327650" y="2470150"/>
          <p14:tracePt t="37431" x="5734050" y="2470150"/>
          <p14:tracePt t="37434" x="5930900" y="2470150"/>
          <p14:tracePt t="37451" x="6388100" y="2470150"/>
          <p14:tracePt t="37464" x="6731000" y="2470150"/>
          <p14:tracePt t="37481" x="6997700" y="2470150"/>
          <p14:tracePt t="37498" x="7175500" y="2470150"/>
          <p14:tracePt t="37515" x="7302500" y="2470150"/>
          <p14:tracePt t="37531" x="7391400" y="2476500"/>
          <p14:tracePt t="37548" x="7442200" y="2489200"/>
          <p14:tracePt t="37564" x="7467600" y="2501900"/>
          <p14:tracePt t="37581" x="7486650" y="2501900"/>
          <p14:tracePt t="37602" x="7493000" y="2501900"/>
          <p14:tracePt t="37615" x="7512050" y="2508250"/>
          <p14:tracePt t="37631" x="7537450" y="2508250"/>
          <p14:tracePt t="37650" x="7645400" y="2533650"/>
          <p14:tracePt t="37665" x="7766050" y="2533650"/>
          <p14:tracePt t="37681" x="7912100" y="2533650"/>
          <p14:tracePt t="37699" x="8051800" y="2533650"/>
          <p14:tracePt t="37715" x="8166100" y="2520950"/>
          <p14:tracePt t="37731" x="8242300" y="2495550"/>
          <p14:tracePt t="37748" x="8280400" y="2463800"/>
          <p14:tracePt t="37765" x="8299450" y="2432050"/>
          <p14:tracePt t="37782" x="8299450" y="2406650"/>
          <p14:tracePt t="37798" x="8299450" y="2381250"/>
          <p14:tracePt t="37803" x="8299450" y="2362200"/>
          <p14:tracePt t="37815" x="8299450" y="2349500"/>
          <p14:tracePt t="37831" x="8293100" y="2305050"/>
          <p14:tracePt t="37835" x="8286750" y="2286000"/>
          <p14:tracePt t="37849" x="8267700" y="2235200"/>
          <p14:tracePt t="37865" x="8255000" y="2184400"/>
          <p14:tracePt t="37882" x="8235950" y="2146300"/>
          <p14:tracePt t="37898" x="8204200" y="2089150"/>
          <p14:tracePt t="37915" x="8147050" y="2057400"/>
          <p14:tracePt t="37932" x="8064500" y="2025650"/>
          <p14:tracePt t="37948" x="7994650" y="2000250"/>
          <p14:tracePt t="37965" x="7924800" y="1981200"/>
          <p14:tracePt t="37981" x="7842250" y="1974850"/>
          <p14:tracePt t="37998" x="7753350" y="1962150"/>
          <p14:tracePt t="38015" x="7626350" y="1962150"/>
          <p14:tracePt t="38020" x="7556500" y="1962150"/>
          <p14:tracePt t="38032" x="7486650" y="1962150"/>
          <p14:tracePt t="38049" x="7200900" y="1962150"/>
          <p14:tracePt t="38065" x="6978650" y="1955800"/>
          <p14:tracePt t="38082" x="6654800" y="1898650"/>
          <p14:tracePt t="38098" x="6369050" y="1860550"/>
          <p14:tracePt t="38115" x="6064250" y="1816100"/>
          <p14:tracePt t="38131" x="5816600" y="1816100"/>
          <p14:tracePt t="38148" x="5581650" y="1816100"/>
          <p14:tracePt t="38165" x="5372100" y="1816100"/>
          <p14:tracePt t="38182" x="5226050" y="1822450"/>
          <p14:tracePt t="38198" x="5092700" y="1860550"/>
          <p14:tracePt t="38215" x="5010150" y="1905000"/>
          <p14:tracePt t="38219" x="4959350" y="1924050"/>
          <p14:tracePt t="38233" x="4946650" y="1943100"/>
          <p14:tracePt t="38234" x="4908550" y="1962150"/>
          <p14:tracePt t="38249" x="4870450" y="1993900"/>
          <p14:tracePt t="38265" x="4845050" y="2025650"/>
          <p14:tracePt t="38282" x="4826000" y="2044700"/>
          <p14:tracePt t="38299" x="4813300" y="2076450"/>
          <p14:tracePt t="38315" x="4813300" y="2089150"/>
          <p14:tracePt t="38332" x="4813300" y="2108200"/>
          <p14:tracePt t="38349" x="4813300" y="2133600"/>
          <p14:tracePt t="38365" x="4819650" y="2159000"/>
          <p14:tracePt t="38382" x="4838700" y="2178050"/>
          <p14:tracePt t="38398" x="4838700" y="2184400"/>
          <p14:tracePt t="38425" x="4838700" y="2190750"/>
          <p14:tracePt t="38475" x="4838700" y="2197100"/>
          <p14:tracePt t="38486" x="4832350" y="2197100"/>
          <p14:tracePt t="38499" x="4806950" y="2209800"/>
          <p14:tracePt t="38507" x="4800600" y="2216150"/>
          <p14:tracePt t="38522" x="4787900" y="2216150"/>
          <p14:tracePt t="38532" x="4781550" y="2222500"/>
          <p14:tracePt t="38549" x="4775200" y="2228850"/>
          <p14:tracePt t="38565" x="4768850" y="2241550"/>
          <p14:tracePt t="38582" x="4762500" y="2247900"/>
          <p14:tracePt t="38599" x="4756150" y="2266950"/>
          <p14:tracePt t="38615" x="4756150" y="2279650"/>
          <p14:tracePt t="38619" x="4756150" y="2286000"/>
          <p14:tracePt t="38634" x="4756150" y="2298700"/>
          <p14:tracePt t="38649" x="4756150" y="2305050"/>
          <p14:tracePt t="38819" x="4749800" y="2305050"/>
          <p14:tracePt t="39026" x="4762500" y="2305050"/>
          <p14:tracePt t="39034" x="4832350" y="2305050"/>
          <p14:tracePt t="39043" x="4914900" y="2305050"/>
          <p14:tracePt t="39055" x="4972050" y="2305050"/>
          <p14:tracePt t="39071" x="4991100" y="2305050"/>
          <p14:tracePt t="39107" x="4997450" y="2311400"/>
          <p14:tracePt t="39114" x="4997450" y="2330450"/>
          <p14:tracePt t="39123" x="5016500" y="2343150"/>
          <p14:tracePt t="39138" x="5067300" y="2393950"/>
          <p14:tracePt t="39155" x="5162550" y="2444750"/>
          <p14:tracePt t="39171" x="5283200" y="2489200"/>
          <p14:tracePt t="39188" x="5416550" y="2527300"/>
          <p14:tracePt t="39205" x="5524500" y="2552700"/>
          <p14:tracePt t="39222" x="5581650" y="2559050"/>
          <p14:tracePt t="39238" x="5588000" y="2559050"/>
          <p14:tracePt t="39255" x="5594350" y="2559050"/>
          <p14:tracePt t="39272" x="5594350" y="2540000"/>
          <p14:tracePt t="39277" x="5594350" y="2533650"/>
          <p14:tracePt t="39289" x="5588000" y="2514600"/>
          <p14:tracePt t="39306" x="5575300" y="2501900"/>
          <p14:tracePt t="39321" x="5568950" y="2501900"/>
          <p14:tracePt t="39346" x="5562600" y="2495550"/>
          <p14:tracePt t="39370" x="5600700" y="2489200"/>
          <p14:tracePt t="39378" x="5651500" y="2489200"/>
          <p14:tracePt t="39388" x="5746750" y="2489200"/>
          <p14:tracePt t="39405" x="5975350" y="2457450"/>
          <p14:tracePt t="39422" x="6235700" y="2419350"/>
          <p14:tracePt t="39438" x="6451600" y="2362200"/>
          <p14:tracePt t="39455" x="6559550" y="2292350"/>
          <p14:tracePt t="39472" x="6591300" y="2273300"/>
          <p14:tracePt t="39477" x="6597650" y="2260600"/>
          <p14:tracePt t="39497" x="6591300" y="2260600"/>
          <p14:tracePt t="39506" x="6578600" y="2260600"/>
          <p14:tracePt t="39522" x="6515100" y="2279650"/>
          <p14:tracePt t="39538" x="6438900" y="2343150"/>
          <p14:tracePt t="39555" x="6394450" y="2387600"/>
          <p14:tracePt t="39572" x="6369050" y="2419350"/>
          <p14:tracePt t="39588" x="6362700" y="2438400"/>
          <p14:tracePt t="39650" x="6362700" y="2419350"/>
          <p14:tracePt t="39660" x="6362700" y="2413000"/>
          <p14:tracePt t="39666" x="6362700" y="2400300"/>
          <p14:tracePt t="39675" x="6362700" y="2393950"/>
          <p14:tracePt t="39688" x="6362700" y="2387600"/>
          <p14:tracePt t="39705" x="6356350" y="2381250"/>
          <p14:tracePt t="39722" x="6324600" y="2381250"/>
          <p14:tracePt t="39738" x="6305550" y="2381250"/>
          <p14:tracePt t="39755" x="6286500" y="2393950"/>
          <p14:tracePt t="39772" x="6261100" y="2406650"/>
          <p14:tracePt t="39788" x="6242050" y="2425700"/>
          <p14:tracePt t="39805" x="6223000" y="2425700"/>
          <p14:tracePt t="39822" x="6203950" y="2425700"/>
          <p14:tracePt t="39839" x="6172200" y="2425700"/>
          <p14:tracePt t="39855" x="6165850" y="2425700"/>
          <p14:tracePt t="39872" x="6159500" y="2425700"/>
          <p14:tracePt t="39889" x="6153150" y="2425700"/>
          <p14:tracePt t="40092" x="6146800" y="2432050"/>
          <p14:tracePt t="40100" x="6134100" y="2444750"/>
          <p14:tracePt t="40123" x="6115050" y="2451100"/>
          <p14:tracePt t="40139" x="6089650" y="2457450"/>
          <p14:tracePt t="40148" x="6070600" y="2470150"/>
          <p14:tracePt t="40162" x="6038850" y="2470150"/>
          <p14:tracePt t="40178" x="5930900" y="2482850"/>
          <p14:tracePt t="40195" x="5842000" y="2489200"/>
          <p14:tracePt t="40211" x="5734050" y="2489200"/>
          <p14:tracePt t="40228" x="5626100" y="2489200"/>
          <p14:tracePt t="40244" x="5524500" y="2489200"/>
          <p14:tracePt t="40261" x="5448300" y="2489200"/>
          <p14:tracePt t="40278" x="5391150" y="2489200"/>
          <p14:tracePt t="40294" x="5378450" y="2489200"/>
          <p14:tracePt t="40315" x="5365750" y="2489200"/>
          <p14:tracePt t="40328" x="5359400" y="2489200"/>
          <p14:tracePt t="40345" x="5353050" y="2489200"/>
          <p14:tracePt t="40362" x="5353050" y="2482850"/>
          <p14:tracePt t="40404" x="5340350" y="2482850"/>
          <p14:tracePt t="40932" x="5334000" y="2482850"/>
          <p14:tracePt t="40942" x="5302250" y="2482850"/>
          <p14:tracePt t="40948" x="5257800" y="2489200"/>
          <p14:tracePt t="40957" x="5219700" y="2514600"/>
          <p14:tracePt t="40973" x="5194300" y="2527300"/>
          <p14:tracePt t="40990" x="5168900" y="2546350"/>
          <p14:tracePt t="41006" x="5149850" y="2552700"/>
          <p14:tracePt t="41023" x="5118100" y="2559050"/>
          <p14:tracePt t="41040" x="5105400" y="2565400"/>
          <p14:tracePt t="41056" x="5099050" y="2565400"/>
          <p14:tracePt t="41073" x="5092700" y="2565400"/>
          <p14:tracePt t="41091" x="5080000" y="2565400"/>
          <p14:tracePt t="41212" x="5073650" y="2559050"/>
          <p14:tracePt t="41230" x="5067300" y="2552700"/>
          <p14:tracePt t="41245" x="5060950" y="2546350"/>
          <p14:tracePt t="41253" x="5060950" y="2540000"/>
          <p14:tracePt t="41260" x="5054600" y="2533650"/>
          <p14:tracePt t="41273" x="5041900" y="2527300"/>
          <p14:tracePt t="41290" x="5022850" y="2514600"/>
          <p14:tracePt t="41307" x="4991100" y="2508250"/>
          <p14:tracePt t="41323" x="4972050" y="2501900"/>
          <p14:tracePt t="41340" x="4946650" y="2501900"/>
          <p14:tracePt t="41357" x="4933950" y="2495550"/>
          <p14:tracePt t="41373" x="4908550" y="2482850"/>
          <p14:tracePt t="41390" x="4883150" y="2470150"/>
          <p14:tracePt t="41407" x="4870450" y="2463800"/>
          <p14:tracePt t="41423" x="4851400" y="2463800"/>
          <p14:tracePt t="41429" x="4838700" y="2463800"/>
          <p14:tracePt t="41440" x="4832350" y="2457450"/>
          <p14:tracePt t="41457" x="4813300" y="2457450"/>
          <p14:tracePt t="41463" x="4800600" y="2444750"/>
          <p14:tracePt t="41476" x="4787900" y="2444750"/>
          <p14:tracePt t="41491" x="4768850" y="2444750"/>
          <p14:tracePt t="41507" x="4756150" y="2438400"/>
          <p14:tracePt t="41524" x="4730750" y="2438400"/>
          <p14:tracePt t="41540" x="4711700" y="2438400"/>
          <p14:tracePt t="41557" x="4679950" y="2432050"/>
          <p14:tracePt t="41573" x="4667250" y="2419350"/>
          <p14:tracePt t="41590" x="4629150" y="2406650"/>
          <p14:tracePt t="41607" x="4603750" y="2400300"/>
          <p14:tracePt t="41624" x="4578350" y="2387600"/>
          <p14:tracePt t="41640" x="4552950" y="2374900"/>
          <p14:tracePt t="41657" x="4514850" y="2349500"/>
          <p14:tracePt t="41661" x="4495800" y="2343150"/>
          <p14:tracePt t="41677" x="4438650" y="2324100"/>
          <p14:tracePt t="41690" x="4432300" y="2324100"/>
          <p14:tracePt t="41707" x="4406900" y="2292350"/>
          <p14:tracePt t="41723" x="4394200" y="2279650"/>
          <p14:tracePt t="41740" x="4387850" y="2254250"/>
          <p14:tracePt t="41757" x="4387850" y="2228850"/>
          <p14:tracePt t="41774" x="4387850" y="2209800"/>
          <p14:tracePt t="41790" x="4387850" y="2197100"/>
          <p14:tracePt t="41807" x="4387850" y="2184400"/>
          <p14:tracePt t="41824" x="4400550" y="2159000"/>
          <p14:tracePt t="41840" x="4419600" y="2152650"/>
          <p14:tracePt t="41845" x="4451350" y="2139950"/>
          <p14:tracePt t="41857" x="4457700" y="2133600"/>
          <p14:tracePt t="41874" x="4514850" y="2101850"/>
          <p14:tracePt t="41878" x="4546600" y="2082800"/>
          <p14:tracePt t="41890" x="4610100" y="2044700"/>
          <p14:tracePt t="41907" x="4699000" y="2000250"/>
          <p14:tracePt t="41924" x="4781550" y="1962150"/>
          <p14:tracePt t="41941" x="4902200" y="1911350"/>
          <p14:tracePt t="41957" x="5022850" y="1873250"/>
          <p14:tracePt t="41974" x="5156200" y="1854200"/>
          <p14:tracePt t="41991" x="5302250" y="1847850"/>
          <p14:tracePt t="42007" x="5461000" y="1828800"/>
          <p14:tracePt t="42024" x="5645150" y="1809750"/>
          <p14:tracePt t="42040" x="5822950" y="1803400"/>
          <p14:tracePt t="42047" x="5918200" y="1803400"/>
          <p14:tracePt t="42058" x="6013450" y="1803400"/>
          <p14:tracePt t="42076" x="6286500" y="1803400"/>
          <p14:tracePt t="42091" x="6464300" y="1803400"/>
          <p14:tracePt t="42107" x="6654800" y="1803400"/>
          <p14:tracePt t="42124" x="6858000" y="1816100"/>
          <p14:tracePt t="42141" x="7035800" y="1835150"/>
          <p14:tracePt t="42157" x="7232650" y="1866900"/>
          <p14:tracePt t="42174" x="7410450" y="1911350"/>
          <p14:tracePt t="42191" x="7594600" y="1962150"/>
          <p14:tracePt t="42207" x="7804150" y="2025650"/>
          <p14:tracePt t="42225" x="8007350" y="2082800"/>
          <p14:tracePt t="42229" x="8115300" y="2114550"/>
          <p14:tracePt t="42241" x="8204200" y="2133600"/>
          <p14:tracePt t="42258" x="8324850" y="2165350"/>
          <p14:tracePt t="42261" x="8369300" y="2184400"/>
          <p14:tracePt t="42276" x="8413750" y="2190750"/>
          <p14:tracePt t="42291" x="8413750" y="2197100"/>
          <p14:tracePt t="42315" x="8413750" y="2216150"/>
          <p14:tracePt t="42331" x="8413750" y="2222500"/>
          <p14:tracePt t="42341" x="8413750" y="2235200"/>
          <p14:tracePt t="42358" x="8382000" y="2273300"/>
          <p14:tracePt t="42375" x="8331200" y="2324100"/>
          <p14:tracePt t="42391" x="8274050" y="2368550"/>
          <p14:tracePt t="42407" x="8204200" y="2425700"/>
          <p14:tracePt t="42424" x="8153400" y="2457450"/>
          <p14:tracePt t="42431" x="8147050" y="2463800"/>
          <p14:tracePt t="42441" x="8128000" y="2470150"/>
          <p14:tracePt t="42458" x="8102600" y="2482850"/>
          <p14:tracePt t="42477" x="8096250" y="2489200"/>
          <p14:tracePt t="42499" x="8083550" y="2489200"/>
          <p14:tracePt t="42523" x="8077200" y="2495550"/>
          <p14:tracePt t="42531" x="8070850" y="2495550"/>
          <p14:tracePt t="42541" x="8058150" y="2495550"/>
          <p14:tracePt t="42558" x="8007350" y="2514600"/>
          <p14:tracePt t="42574" x="7937500" y="2527300"/>
          <p14:tracePt t="42591" x="7848600" y="2559050"/>
          <p14:tracePt t="42608" x="7772400" y="2584450"/>
          <p14:tracePt t="42625" x="7702550" y="2622550"/>
          <p14:tracePt t="42641" x="7664450" y="2635250"/>
          <p14:tracePt t="42646" x="7639050" y="2647950"/>
          <p14:tracePt t="42661" x="7556500" y="2686050"/>
          <p14:tracePt t="42674" x="7372350" y="2749550"/>
          <p14:tracePt t="42691" x="6902450" y="2851150"/>
          <p14:tracePt t="42708" x="6197600" y="2940050"/>
          <p14:tracePt t="42724" x="5308600" y="2971800"/>
          <p14:tracePt t="42741" x="4368800" y="2971800"/>
          <p14:tracePt t="42758" x="3486150" y="2971800"/>
          <p14:tracePt t="42775" x="2800350" y="2971800"/>
          <p14:tracePt t="42791" x="2432050" y="2971800"/>
          <p14:tracePt t="42808" x="2260600" y="2971800"/>
          <p14:tracePt t="42825" x="2171700" y="2984500"/>
          <p14:tracePt t="42828" x="2159000" y="2990850"/>
          <p14:tracePt t="42841" x="2159000" y="2997200"/>
          <p14:tracePt t="42858" x="2146300" y="3016250"/>
          <p14:tracePt t="42861" x="2133600" y="3028950"/>
          <p14:tracePt t="42875" x="2133600" y="3041650"/>
          <p14:tracePt t="42940" x="2133600" y="3048000"/>
          <p14:tracePt t="42973" x="2139950" y="3048000"/>
          <p14:tracePt t="42982" x="2146300" y="3048000"/>
          <p14:tracePt t="42992" x="2152650" y="3048000"/>
          <p14:tracePt t="43014" x="2159000" y="3048000"/>
          <p14:tracePt t="43025" x="2171700" y="3048000"/>
          <p14:tracePt t="43041" x="2235200" y="3048000"/>
          <p14:tracePt t="43046" x="2292350" y="3048000"/>
          <p14:tracePt t="43061" x="2476500" y="2997200"/>
          <p14:tracePt t="43075" x="2724150" y="2882900"/>
          <p14:tracePt t="43092" x="3003550" y="2768600"/>
          <p14:tracePt t="43108" x="3302000" y="2647950"/>
          <p14:tracePt t="43125" x="3467100" y="2565400"/>
          <p14:tracePt t="43141" x="3562350" y="2508250"/>
          <p14:tracePt t="43158" x="3587750" y="2489200"/>
          <p14:tracePt t="43221" x="3562350" y="2495550"/>
          <p14:tracePt t="43230" x="3543300" y="2508250"/>
          <p14:tracePt t="43238" x="3511550" y="2527300"/>
          <p14:tracePt t="43246" x="3492500" y="2533650"/>
          <p14:tracePt t="43263" x="3454400" y="2552700"/>
          <p14:tracePt t="43275" x="3441700" y="2559050"/>
          <p14:tracePt t="43348" x="3435350" y="2565400"/>
          <p14:tracePt t="43356" x="3429000" y="2565400"/>
          <p14:tracePt t="43372" x="3371850" y="2584450"/>
          <p14:tracePt t="43380" x="3340100" y="2590800"/>
          <p14:tracePt t="43392" x="3263900" y="2597150"/>
          <p14:tracePt t="43409" x="3092450" y="2622550"/>
          <p14:tracePt t="43425" x="2857500" y="2635250"/>
          <p14:tracePt t="43430" x="2724150" y="2635250"/>
          <p14:tracePt t="43442" x="2609850" y="2635250"/>
          <p14:tracePt t="43460" x="2273300" y="2635250"/>
          <p14:tracePt t="43475" x="2146300" y="2635250"/>
          <p14:tracePt t="43478" x="2025650" y="2622550"/>
          <p14:tracePt t="43492" x="1689100" y="2540000"/>
          <p14:tracePt t="43509" x="1422400" y="2457450"/>
          <p14:tracePt t="43526" x="1270000" y="2406650"/>
          <p14:tracePt t="43542" x="1155700" y="2362200"/>
          <p14:tracePt t="43559" x="1098550" y="2324100"/>
          <p14:tracePt t="43575" x="1066800" y="2305050"/>
          <p14:tracePt t="43592" x="1041400" y="2298700"/>
          <p14:tracePt t="43609" x="1028700" y="2298700"/>
          <p14:tracePt t="43625" x="1016000" y="2298700"/>
          <p14:tracePt t="43642" x="1009650" y="2298700"/>
          <p14:tracePt t="43718" x="1009650" y="2292350"/>
          <p14:tracePt t="43725" x="1022350" y="2279650"/>
          <p14:tracePt t="43732" x="1035050" y="2266950"/>
          <p14:tracePt t="43742" x="1073150" y="2247900"/>
          <p14:tracePt t="43759" x="1155700" y="2216150"/>
          <p14:tracePt t="43776" x="1263650" y="2178050"/>
          <p14:tracePt t="43792" x="1409700" y="2133600"/>
          <p14:tracePt t="43809" x="1530350" y="2108200"/>
          <p14:tracePt t="43826" x="1651000" y="2070100"/>
          <p14:tracePt t="43831" x="1714500" y="2051050"/>
          <p14:tracePt t="43842" x="1765300" y="2038350"/>
          <p14:tracePt t="43862" x="1911350" y="2000250"/>
          <p14:tracePt t="43876" x="1981200" y="1968500"/>
          <p14:tracePt t="43893" x="2012950" y="1962150"/>
          <p14:tracePt t="43909" x="2044700" y="1962150"/>
          <p14:tracePt t="43926" x="2063750" y="1962150"/>
          <p14:tracePt t="43943" x="2082800" y="1962150"/>
          <p14:tracePt t="43959" x="2133600" y="1962150"/>
          <p14:tracePt t="43976" x="2171700" y="1962150"/>
          <p14:tracePt t="43992" x="2241550" y="1974850"/>
          <p14:tracePt t="44009" x="2311400" y="1993900"/>
          <p14:tracePt t="44026" x="2381250" y="2019300"/>
          <p14:tracePt t="44030" x="2413000" y="2025650"/>
          <p14:tracePt t="44044" x="2451100" y="2032000"/>
          <p14:tracePt t="44047" x="2470150" y="2044700"/>
          <p14:tracePt t="44062" x="2514600" y="2051050"/>
          <p14:tracePt t="44076" x="2584450" y="2076450"/>
          <p14:tracePt t="44092" x="2654300" y="2089150"/>
          <p14:tracePt t="44109" x="2717800" y="2108200"/>
          <p14:tracePt t="44126" x="2749550" y="2108200"/>
          <p14:tracePt t="44142" x="2806700" y="2114550"/>
          <p14:tracePt t="44159" x="2870200" y="2114550"/>
          <p14:tracePt t="44176" x="2933700" y="2127250"/>
          <p14:tracePt t="44193" x="2990850" y="2133600"/>
          <p14:tracePt t="44198" x="3009900" y="2139950"/>
          <p14:tracePt t="44209" x="3028950" y="2139950"/>
          <p14:tracePt t="44226" x="3041650" y="2146300"/>
          <p14:tracePt t="44243" x="3067050" y="2152650"/>
          <p14:tracePt t="44246" x="3079750" y="2152650"/>
          <p14:tracePt t="44259" x="3092450" y="2159000"/>
          <p14:tracePt t="44276" x="3136900" y="2178050"/>
          <p14:tracePt t="44292" x="3181350" y="2184400"/>
          <p14:tracePt t="44310" x="3232150" y="2203450"/>
          <p14:tracePt t="44326" x="3263900" y="2209800"/>
          <p14:tracePt t="44343" x="3295650" y="2209800"/>
          <p14:tracePt t="44359" x="3314700" y="2209800"/>
          <p14:tracePt t="44376" x="3327400" y="2209800"/>
          <p14:tracePt t="44454" x="3340100" y="2209800"/>
          <p14:tracePt t="44478" x="3346450" y="2216150"/>
          <p14:tracePt t="44486" x="3346450" y="2222500"/>
          <p14:tracePt t="44496" x="3352800" y="2222500"/>
          <p14:tracePt t="44509" x="3352800" y="2235200"/>
          <p14:tracePt t="44526" x="3352800" y="2247900"/>
          <p14:tracePt t="44543" x="3352800" y="2254250"/>
          <p14:tracePt t="44559" x="3352800" y="2266950"/>
          <p14:tracePt t="44576" x="3352800" y="2273300"/>
          <p14:tracePt t="44598" x="3352800" y="2279650"/>
          <p14:tracePt t="44609" x="3346450" y="2286000"/>
          <p14:tracePt t="44626" x="3340100" y="2292350"/>
          <p14:tracePt t="44643" x="3314700" y="2324100"/>
          <p14:tracePt t="44647" x="3302000" y="2330450"/>
          <p14:tracePt t="44662" x="3257550" y="2362200"/>
          <p14:tracePt t="44677" x="3213100" y="2381250"/>
          <p14:tracePt t="44693" x="3155950" y="2419350"/>
          <p14:tracePt t="44710" x="3079750" y="2444750"/>
          <p14:tracePt t="44727" x="3028950" y="2463800"/>
          <p14:tracePt t="44743" x="2997200" y="2482850"/>
          <p14:tracePt t="44870" x="3028950" y="2482850"/>
          <p14:tracePt t="44878" x="3079750" y="2482850"/>
          <p14:tracePt t="44886" x="3143250" y="2482850"/>
          <p14:tracePt t="44894" x="3232150" y="2482850"/>
          <p14:tracePt t="44911" x="3460750" y="2482850"/>
          <p14:tracePt t="44927" x="3740150" y="2432050"/>
          <p14:tracePt t="44943" x="4051300" y="2374900"/>
          <p14:tracePt t="44960" x="4318000" y="2324100"/>
          <p14:tracePt t="44976" x="4502150" y="2305050"/>
          <p14:tracePt t="44993" x="4603750" y="2266950"/>
          <p14:tracePt t="45010" x="4641850" y="2254250"/>
          <p14:tracePt t="45015" x="4648200" y="2247900"/>
          <p14:tracePt t="45108" x="4654550" y="2247900"/>
          <p14:tracePt t="45117" x="4660900" y="2247900"/>
          <p14:tracePt t="45127" x="4679950" y="2247900"/>
          <p14:tracePt t="45143" x="4781550" y="2273300"/>
          <p14:tracePt t="45160" x="4978400" y="2317750"/>
          <p14:tracePt t="45176" x="5156200" y="2349500"/>
          <p14:tracePt t="45193" x="5327650" y="2374900"/>
          <p14:tracePt t="45211" x="5448300" y="2393950"/>
          <p14:tracePt t="45217" x="5480050" y="2393950"/>
          <p14:tracePt t="45226" x="5492750" y="2400300"/>
          <p14:tracePt t="45261" x="5499100" y="2400300"/>
          <p14:tracePt t="45268" x="5499100" y="2413000"/>
          <p14:tracePt t="45279" x="5486400" y="2425700"/>
          <p14:tracePt t="45293" x="5448300" y="2451100"/>
          <p14:tracePt t="45310" x="5410200" y="2470150"/>
          <p14:tracePt t="45327" x="5391150" y="2482850"/>
          <p14:tracePt t="45343" x="5359400" y="2520950"/>
          <p14:tracePt t="45360" x="5327650" y="2565400"/>
          <p14:tracePt t="45377" x="5302250" y="2603500"/>
          <p14:tracePt t="45394" x="5283200" y="2635250"/>
          <p14:tracePt t="45400" x="5270500" y="2641600"/>
          <p14:tracePt t="45410" x="5264150" y="2647950"/>
          <p14:tracePt t="45432" x="5257800" y="2647950"/>
          <p14:tracePt t="45444" x="5226050" y="2647950"/>
          <p14:tracePt t="45460" x="5181600" y="2641600"/>
          <p14:tracePt t="45477" x="5105400" y="2603500"/>
          <p14:tracePt t="45494" x="4997450" y="2578100"/>
          <p14:tracePt t="45510" x="4902200" y="2559050"/>
          <p14:tracePt t="45527" x="4794250" y="2527300"/>
          <p14:tracePt t="45544" x="4679950" y="2495550"/>
          <p14:tracePt t="45560" x="4603750" y="2489200"/>
          <p14:tracePt t="45577" x="4540250" y="2482850"/>
          <p14:tracePt t="45594" x="4489450" y="2470150"/>
          <p14:tracePt t="45610" x="4451350" y="2463800"/>
          <p14:tracePt t="45616" x="4438650" y="2463800"/>
          <p14:tracePt t="45627" x="4419600" y="2457450"/>
          <p14:tracePt t="45645" x="4368800" y="2451100"/>
          <p14:tracePt t="45660" x="4330700" y="2438400"/>
          <p14:tracePt t="45677" x="4311650" y="2432050"/>
          <p14:tracePt t="45711" x="4305300" y="2425700"/>
          <p14:tracePt t="45726" x="4305300" y="2419350"/>
          <p14:tracePt t="45734" x="4305300" y="2413000"/>
          <p14:tracePt t="45757" x="4305300" y="2406650"/>
          <p14:tracePt t="45773" x="4305300" y="2393950"/>
          <p14:tracePt t="45782" x="4305300" y="2387600"/>
          <p14:tracePt t="45794" x="4305300" y="2374900"/>
          <p14:tracePt t="45810" x="4330700" y="2355850"/>
          <p14:tracePt t="45814" x="4343400" y="2330450"/>
          <p14:tracePt t="45828" x="4356100" y="2324100"/>
          <p14:tracePt t="45845" x="4419600" y="2273300"/>
          <p14:tracePt t="45861" x="4464050" y="2235200"/>
          <p14:tracePt t="45877" x="4521200" y="2190750"/>
          <p14:tracePt t="45894" x="4572000" y="2159000"/>
          <p14:tracePt t="45910" x="4616450" y="2127250"/>
          <p14:tracePt t="45927" x="4660900" y="2101850"/>
          <p14:tracePt t="45944" x="4711700" y="2070100"/>
          <p14:tracePt t="45961" x="4775200" y="2038350"/>
          <p14:tracePt t="45977" x="4838700" y="1993900"/>
          <p14:tracePt t="45994" x="4870450" y="1968500"/>
          <p14:tracePt t="46011" x="4914900" y="1949450"/>
          <p14:tracePt t="46015" x="4933950" y="1943100"/>
          <p14:tracePt t="46028" x="4959350" y="1936750"/>
          <p14:tracePt t="46044" x="5029200" y="1911350"/>
          <p14:tracePt t="46061" x="5099050" y="1898650"/>
          <p14:tracePt t="46078" x="5207000" y="1873250"/>
          <p14:tracePt t="46094" x="5327650" y="1854200"/>
          <p14:tracePt t="46111" x="5454650" y="1841500"/>
          <p14:tracePt t="46127" x="5607050" y="1841500"/>
          <p14:tracePt t="46144" x="5772150" y="1841500"/>
          <p14:tracePt t="46161" x="5943600" y="1841500"/>
          <p14:tracePt t="46177" x="6121400" y="1841500"/>
          <p14:tracePt t="46194" x="6299200" y="1841500"/>
          <p14:tracePt t="46211" x="6457950" y="1841500"/>
          <p14:tracePt t="46217" x="6534150" y="1841500"/>
          <p14:tracePt t="46229" x="6597650" y="1841500"/>
          <p14:tracePt t="46246" x="6788150" y="1841500"/>
          <p14:tracePt t="46261" x="6902450" y="1841500"/>
          <p14:tracePt t="46278" x="7035800" y="1847850"/>
          <p14:tracePt t="46294" x="7143750" y="1879600"/>
          <p14:tracePt t="46311" x="7251700" y="1898650"/>
          <p14:tracePt t="46328" x="7334250" y="1924050"/>
          <p14:tracePt t="46344" x="7429500" y="1962150"/>
          <p14:tracePt t="46361" x="7581900" y="2032000"/>
          <p14:tracePt t="46378" x="7759700" y="2101850"/>
          <p14:tracePt t="46383" x="7854950" y="2146300"/>
          <p14:tracePt t="46394" x="7943850" y="2184400"/>
          <p14:tracePt t="46413" x="8096250" y="2228850"/>
          <p14:tracePt t="46417" x="8140700" y="2235200"/>
          <p14:tracePt t="46430" x="8197850" y="2254250"/>
          <p14:tracePt t="46445" x="8210550" y="2260600"/>
          <p14:tracePt t="46495" x="8210550" y="2266950"/>
          <p14:tracePt t="46511" x="8210550" y="2279650"/>
          <p14:tracePt t="46519" x="8210550" y="2286000"/>
          <p14:tracePt t="46528" x="8210550" y="2298700"/>
          <p14:tracePt t="46545" x="8210550" y="2317750"/>
          <p14:tracePt t="46562" x="8210550" y="2330450"/>
          <p14:tracePt t="46578" x="8204200" y="2362200"/>
          <p14:tracePt t="46594" x="8204200" y="2381250"/>
          <p14:tracePt t="46599" x="8197850" y="2387600"/>
          <p14:tracePt t="46611" x="8191500" y="2400300"/>
          <p14:tracePt t="46629" x="8166100" y="2438400"/>
          <p14:tracePt t="46645" x="8128000" y="2457450"/>
          <p14:tracePt t="46662" x="8077200" y="2476500"/>
          <p14:tracePt t="46678" x="7975600" y="2495550"/>
          <p14:tracePt t="46695" x="7829550" y="2495550"/>
          <p14:tracePt t="46711" x="7639050" y="2501900"/>
          <p14:tracePt t="46719" x="7531100" y="2501900"/>
          <p14:tracePt t="46728" x="7448550" y="2520950"/>
          <p14:tracePt t="46745" x="7277100" y="2546350"/>
          <p14:tracePt t="46761" x="7124700" y="2565400"/>
          <p14:tracePt t="46778" x="7004050" y="2590800"/>
          <p14:tracePt t="46795" x="6921500" y="2590800"/>
          <p14:tracePt t="46811" x="6864350" y="2597150"/>
          <p14:tracePt t="46814" x="6838950" y="2597150"/>
          <p14:tracePt t="46829" x="6775450" y="2603500"/>
          <p14:tracePt t="46845" x="6731000" y="2603500"/>
          <p14:tracePt t="46861" x="6680200" y="2603500"/>
          <p14:tracePt t="46878" x="6648450" y="2616200"/>
          <p14:tracePt t="46895" x="6629400" y="2616200"/>
          <p14:tracePt t="46912" x="6610350" y="2616200"/>
          <p14:tracePt t="46928" x="6578600" y="2616200"/>
          <p14:tracePt t="46945" x="6553200" y="2616200"/>
          <p14:tracePt t="46961" x="6515100" y="2616200"/>
          <p14:tracePt t="46978" x="6457950" y="2616200"/>
          <p14:tracePt t="46995" x="6350000" y="2622550"/>
          <p14:tracePt t="47000" x="6254750" y="2628900"/>
          <p14:tracePt t="47011" x="6096000" y="2628900"/>
          <p14:tracePt t="47031" x="5213350" y="2628900"/>
          <p14:tracePt t="47045" x="4502150" y="2628900"/>
          <p14:tracePt t="47062" x="3962400" y="2628900"/>
          <p14:tracePt t="47078" x="3714750" y="2628900"/>
          <p14:tracePt t="47095" x="3606800" y="2628900"/>
          <p14:tracePt t="47111" x="3594100" y="2628900"/>
          <p14:tracePt t="47166" x="3587750" y="2628900"/>
          <p14:tracePt t="47174" x="3575050" y="2628900"/>
          <p14:tracePt t="47184" x="3562350" y="2628900"/>
          <p14:tracePt t="47195" x="3549650" y="2628900"/>
          <p14:tracePt t="47212" x="3492500" y="2628900"/>
          <p14:tracePt t="47216" x="3473450" y="2628900"/>
          <p14:tracePt t="47230" x="3409950" y="2622550"/>
          <p14:tracePt t="47245" x="3397250" y="2616200"/>
          <p14:tracePt t="47262" x="3365500" y="2616200"/>
          <p14:tracePt t="47439" x="3365500" y="2609850"/>
          <p14:tracePt t="47448" x="3340100" y="2609850"/>
          <p14:tracePt t="47455" x="3276600" y="2590800"/>
          <p14:tracePt t="47468" x="3187700" y="2584450"/>
          <p14:tracePt t="47485" x="3016250" y="2565400"/>
          <p14:tracePt t="47490" x="2946400" y="2565400"/>
          <p14:tracePt t="47501" x="2876550" y="2552700"/>
          <p14:tracePt t="47517" x="2800350" y="2546350"/>
          <p14:tracePt t="47549" x="2794000" y="2540000"/>
          <p14:tracePt t="47582" x="2800350" y="2540000"/>
          <p14:tracePt t="47590" x="2813050" y="2540000"/>
          <p14:tracePt t="47662" x="2819400" y="2540000"/>
          <p14:tracePt t="47678" x="2825750" y="2533650"/>
          <p14:tracePt t="47711" x="2825750" y="2527300"/>
          <p14:tracePt t="47718" x="2819400" y="2520950"/>
          <p14:tracePt t="47726" x="2800350" y="2520950"/>
          <p14:tracePt t="47734" x="2781300" y="2508250"/>
          <p14:tracePt t="47751" x="2730500" y="2495550"/>
          <p14:tracePt t="47767" x="2673350" y="2482850"/>
          <p14:tracePt t="47784" x="2635250" y="2476500"/>
          <p14:tracePt t="47801" x="2609850" y="2476500"/>
          <p14:tracePt t="47903" x="2609850" y="2470150"/>
          <p14:tracePt t="47911" x="2609850" y="2463800"/>
          <p14:tracePt t="47919" x="2597150" y="2444750"/>
          <p14:tracePt t="47935" x="2495550" y="2419350"/>
          <p14:tracePt t="47951" x="2374900" y="2393950"/>
          <p14:tracePt t="47968" x="2305050" y="2387600"/>
          <p14:tracePt t="47985" x="2286000" y="2387600"/>
          <p14:tracePt t="48055" x="2292350" y="2387600"/>
          <p14:tracePt t="48167" x="2298700" y="2387600"/>
          <p14:tracePt t="48199" x="2298700" y="2393950"/>
          <p14:tracePt t="48215" x="2286000" y="2393950"/>
          <p14:tracePt t="48224" x="2279650" y="2393950"/>
          <p14:tracePt t="48287" x="2311400" y="2393950"/>
          <p14:tracePt t="48295" x="2374900" y="2393950"/>
          <p14:tracePt t="48302" x="2457450" y="2393950"/>
          <p14:tracePt t="48318" x="2679700" y="2393950"/>
          <p14:tracePt t="48335" x="2940050" y="2393950"/>
          <p14:tracePt t="48351" x="3175000" y="2393950"/>
          <p14:tracePt t="48368" x="3257550" y="2393950"/>
          <p14:tracePt t="48385" x="3314700" y="2393950"/>
          <p14:tracePt t="48409" x="3308350" y="2393950"/>
          <p14:tracePt t="48418" x="3282950" y="2387600"/>
          <p14:tracePt t="48435" x="3175000" y="2362200"/>
          <p14:tracePt t="48451" x="3098800" y="2355850"/>
          <p14:tracePt t="48468" x="2965450" y="2336800"/>
          <p14:tracePt t="48472" x="2895600" y="2336800"/>
          <p14:tracePt t="48486" x="2819400" y="2324100"/>
          <p14:tracePt t="48501" x="2552700" y="2298700"/>
          <p14:tracePt t="48518" x="2400300" y="2279650"/>
          <p14:tracePt t="48535" x="2349500" y="2279650"/>
          <p14:tracePt t="48574" x="2362200" y="2279650"/>
          <p14:tracePt t="48582" x="2438400" y="2286000"/>
          <p14:tracePt t="48591" x="2514600" y="2292350"/>
          <p14:tracePt t="48602" x="2609850" y="2311400"/>
          <p14:tracePt t="48618" x="2813050" y="2336800"/>
          <p14:tracePt t="48635" x="2952750" y="2362200"/>
          <p14:tracePt t="48652" x="3016250" y="2368550"/>
          <p14:tracePt t="48657" x="3035300" y="2368550"/>
          <p14:tracePt t="48712" x="3016250" y="2368550"/>
          <p14:tracePt t="48720" x="2978150" y="2368550"/>
          <p14:tracePt t="48728" x="2921000" y="2368550"/>
          <p14:tracePt t="48736" x="2870200" y="2368550"/>
          <p14:tracePt t="48752" x="2774950" y="2368550"/>
          <p14:tracePt t="48769" x="2686050" y="2368550"/>
          <p14:tracePt t="48785" x="2660650" y="2374900"/>
          <p14:tracePt t="48802" x="2654300" y="2381250"/>
          <p14:tracePt t="48818" x="2660650" y="2393950"/>
          <p14:tracePt t="48835" x="2794000" y="2419350"/>
          <p14:tracePt t="48852" x="3003550" y="2444750"/>
          <p14:tracePt t="48868" x="3168650" y="2470150"/>
          <p14:tracePt t="48873" x="3213100" y="2482850"/>
          <p14:tracePt t="48885" x="3232150" y="2495550"/>
          <p14:tracePt t="48904" x="3213100" y="2501900"/>
          <p14:tracePt t="48918" x="3092450" y="2501900"/>
          <p14:tracePt t="48935" x="2901950" y="2476500"/>
          <p14:tracePt t="48952" x="2698750" y="2438400"/>
          <p14:tracePt t="48969" x="2514600" y="2393950"/>
          <p14:tracePt t="48986" x="2393950" y="2374900"/>
          <p14:tracePt t="49026" x="2406650" y="2374900"/>
          <p14:tracePt t="49032" x="2470150" y="2381250"/>
          <p14:tracePt t="49041" x="2559050" y="2387600"/>
          <p14:tracePt t="49052" x="2654300" y="2406650"/>
          <p14:tracePt t="49069" x="2825750" y="2432050"/>
          <p14:tracePt t="49074" x="2889250" y="2432050"/>
          <p14:tracePt t="49085" x="2927350" y="2451100"/>
          <p14:tracePt t="49110" x="2933700" y="2457450"/>
          <p14:tracePt t="49135" x="2921000" y="2457450"/>
          <p14:tracePt t="49142" x="2901950" y="2457450"/>
          <p14:tracePt t="49152" x="2895600" y="2457450"/>
          <p14:tracePt t="49169" x="2870200" y="2457450"/>
          <p14:tracePt t="49186" x="2857500" y="2457450"/>
          <p14:tracePt t="49554" x="2851150" y="2457450"/>
          <p14:tracePt t="49560" x="2844800" y="2457450"/>
          <p14:tracePt t="49880" x="2832100" y="2457450"/>
          <p14:tracePt t="49888" x="2800350" y="2463800"/>
          <p14:tracePt t="49895" x="2768600" y="2463800"/>
          <p14:tracePt t="49906" x="2755900" y="2476500"/>
          <p14:tracePt t="49923" x="2749550" y="2476500"/>
          <p14:tracePt t="49939" x="2743200" y="2476500"/>
          <p14:tracePt t="49956" x="2736850" y="2476500"/>
          <p14:tracePt t="49972" x="2730500" y="2482850"/>
          <p14:tracePt t="49991" x="2724150" y="2489200"/>
          <p14:tracePt t="50006" x="2711450" y="2495550"/>
          <p14:tracePt t="50024" x="2705100" y="2501900"/>
          <p14:tracePt t="50039" x="2692400" y="2508250"/>
          <p14:tracePt t="50056" x="2667000" y="2514600"/>
          <p14:tracePt t="50073" x="2635250" y="2520950"/>
          <p14:tracePt t="50089" x="2609850" y="2520950"/>
          <p14:tracePt t="50106" x="2584450" y="2520950"/>
          <p14:tracePt t="50129" x="2578100" y="2520950"/>
          <p14:tracePt t="50335" x="2584450" y="2520950"/>
          <p14:tracePt t="50344" x="2603500" y="2520950"/>
          <p14:tracePt t="50351" x="2628900" y="2520950"/>
          <p14:tracePt t="50359" x="2667000" y="2520950"/>
          <p14:tracePt t="50376" x="2787650" y="2520950"/>
          <p14:tracePt t="50392" x="2978150" y="2520950"/>
          <p14:tracePt t="50409" x="3359150" y="2520950"/>
          <p14:tracePt t="50425" x="3981450" y="2520950"/>
          <p14:tracePt t="50442" x="4603750" y="2520950"/>
          <p14:tracePt t="50459" x="5016500" y="2520950"/>
          <p14:tracePt t="50476" x="5226050" y="2520950"/>
          <p14:tracePt t="50492" x="5353050" y="2520950"/>
          <p14:tracePt t="50509" x="5384800" y="2520950"/>
          <p14:tracePt t="50674" x="5397500" y="2520950"/>
          <p14:tracePt t="50776" x="5372100" y="2520950"/>
          <p14:tracePt t="50787" x="5308600" y="2514600"/>
          <p14:tracePt t="50792" x="5238750" y="2508250"/>
          <p14:tracePt t="50802" x="5162550" y="2489200"/>
          <p14:tracePt t="50815" x="5080000" y="2482850"/>
          <p14:tracePt t="50831" x="4851400" y="2451100"/>
          <p14:tracePt t="50848" x="4768850" y="2438400"/>
          <p14:tracePt t="50866" x="4737100" y="2438400"/>
          <p14:tracePt t="50912" x="4730750" y="2438400"/>
          <p14:tracePt t="51104" x="4711700" y="2438400"/>
          <p14:tracePt t="51113" x="4705350" y="2438400"/>
          <p14:tracePt t="51120" x="4686300" y="2438400"/>
          <p14:tracePt t="51130" x="4660900" y="2438400"/>
          <p14:tracePt t="51143" x="4635500" y="2438400"/>
          <p14:tracePt t="51159" x="4622800" y="2438400"/>
          <p14:tracePt t="51176" x="4603750" y="2438400"/>
          <p14:tracePt t="51207" x="4597400" y="2438400"/>
          <p14:tracePt t="51377" x="4584700" y="2438400"/>
          <p14:tracePt t="51393" x="4578350" y="2438400"/>
          <p14:tracePt t="51505" x="4572000" y="2438400"/>
          <p14:tracePt t="51537" x="4572000" y="2444750"/>
          <p14:tracePt t="51545" x="4572000" y="2451100"/>
          <p14:tracePt t="51561" x="4578350" y="2451100"/>
          <p14:tracePt t="51705" x="4591050" y="2451100"/>
          <p14:tracePt t="51714" x="4603750" y="2463800"/>
          <p14:tracePt t="51722" x="4610100" y="2470150"/>
          <p14:tracePt t="51735" x="4629150" y="2476500"/>
          <p14:tracePt t="51752" x="4705350" y="2501900"/>
          <p14:tracePt t="51768" x="4819650" y="2533650"/>
          <p14:tracePt t="51785" x="4940300" y="2559050"/>
          <p14:tracePt t="51802" x="5048250" y="2590800"/>
          <p14:tracePt t="51818" x="5168900" y="2616200"/>
          <p14:tracePt t="51835" x="5276850" y="2622550"/>
          <p14:tracePt t="51852" x="5378450" y="2622550"/>
          <p14:tracePt t="51869" x="5441950" y="2622550"/>
          <p14:tracePt t="51885" x="5499100" y="2622550"/>
          <p14:tracePt t="51902" x="5549900" y="2628900"/>
          <p14:tracePt t="51906" x="5562600" y="2635250"/>
          <p14:tracePt t="51921" x="5619750" y="2641600"/>
          <p14:tracePt t="51935" x="5676900" y="2654300"/>
          <p14:tracePt t="51952" x="5727700" y="2654300"/>
          <p14:tracePt t="51969" x="5810250" y="2654300"/>
          <p14:tracePt t="51985" x="5899150" y="2654300"/>
          <p14:tracePt t="52002" x="6013450" y="2654300"/>
          <p14:tracePt t="52019" x="6153150" y="2654300"/>
          <p14:tracePt t="52035" x="6280150" y="2654300"/>
          <p14:tracePt t="52052" x="6407150" y="2654300"/>
          <p14:tracePt t="52069" x="6534150" y="2654300"/>
          <p14:tracePt t="52074" x="6610350" y="2654300"/>
          <p14:tracePt t="52085" x="6680200" y="2654300"/>
          <p14:tracePt t="52102" x="6800850" y="2654300"/>
          <p14:tracePt t="52108" x="6851650" y="2654300"/>
          <p14:tracePt t="52119" x="6965950" y="2654300"/>
          <p14:tracePt t="52135" x="7073900" y="2654300"/>
          <p14:tracePt t="52152" x="7169150" y="2654300"/>
          <p14:tracePt t="52169" x="7251700" y="2647950"/>
          <p14:tracePt t="52185" x="7321550" y="2635250"/>
          <p14:tracePt t="52202" x="7378700" y="2609850"/>
          <p14:tracePt t="52219" x="7442200" y="2584450"/>
          <p14:tracePt t="52236" x="7473950" y="2571750"/>
          <p14:tracePt t="52252" x="7524750" y="2546350"/>
          <p14:tracePt t="52269" x="7556500" y="2533650"/>
          <p14:tracePt t="52274" x="7588250" y="2520950"/>
          <p14:tracePt t="52285" x="7613650" y="2508250"/>
          <p14:tracePt t="52302" x="7645400" y="2489200"/>
          <p14:tracePt t="52306" x="7670800" y="2476500"/>
          <p14:tracePt t="52320" x="7702550" y="2451100"/>
          <p14:tracePt t="52336" x="7747000" y="2419350"/>
          <p14:tracePt t="52352" x="7785100" y="2393950"/>
          <p14:tracePt t="52369" x="7823200" y="2362200"/>
          <p14:tracePt t="52385" x="7861300" y="2324100"/>
          <p14:tracePt t="52402" x="7886700" y="2279650"/>
          <p14:tracePt t="52419" x="7893050" y="2254250"/>
          <p14:tracePt t="52436" x="7893050" y="2228850"/>
          <p14:tracePt t="52452" x="7893050" y="2197100"/>
          <p14:tracePt t="52469" x="7893050" y="2184400"/>
          <p14:tracePt t="52486" x="7880350" y="2159000"/>
          <p14:tracePt t="52491" x="7861300" y="2152650"/>
          <p14:tracePt t="52506" x="7835900" y="2133600"/>
          <p14:tracePt t="52519" x="7823200" y="2127250"/>
          <p14:tracePt t="52536" x="7772400" y="2114550"/>
          <p14:tracePt t="52552" x="7734300" y="2095500"/>
          <p14:tracePt t="52569" x="7689850" y="2076450"/>
          <p14:tracePt t="52586" x="7632700" y="2051050"/>
          <p14:tracePt t="52602" x="7581900" y="2032000"/>
          <p14:tracePt t="52619" x="7499350" y="1993900"/>
          <p14:tracePt t="52636" x="7416800" y="1962150"/>
          <p14:tracePt t="52653" x="7327900" y="1930400"/>
          <p14:tracePt t="52669" x="7232650" y="1898650"/>
          <p14:tracePt t="52675" x="7188200" y="1892300"/>
          <p14:tracePt t="52686" x="7143750" y="1879600"/>
          <p14:tracePt t="52703" x="7054850" y="1847850"/>
          <p14:tracePt t="52705" x="7016750" y="1841500"/>
          <p14:tracePt t="52721" x="6915150" y="1816100"/>
          <p14:tracePt t="52736" x="6826250" y="1784350"/>
          <p14:tracePt t="52753" x="6724650" y="1771650"/>
          <p14:tracePt t="52770" x="6635750" y="1765300"/>
          <p14:tracePt t="52786" x="6527800" y="1739900"/>
          <p14:tracePt t="52803" x="6419850" y="1733550"/>
          <p14:tracePt t="52819" x="6318250" y="1708150"/>
          <p14:tracePt t="52836" x="6210300" y="1701800"/>
          <p14:tracePt t="52853" x="6115050" y="1701800"/>
          <p14:tracePt t="52869" x="6007100" y="1701800"/>
          <p14:tracePt t="52874" x="5956300" y="1701800"/>
          <p14:tracePt t="52886" x="5911850" y="1701800"/>
          <p14:tracePt t="52903" x="5835650" y="1701800"/>
          <p14:tracePt t="52906" x="5778500" y="1708150"/>
          <p14:tracePt t="52920" x="5715000" y="1714500"/>
          <p14:tracePt t="52936" x="5664200" y="1714500"/>
          <p14:tracePt t="52953" x="5600700" y="1727200"/>
          <p14:tracePt t="52969" x="5511800" y="1739900"/>
          <p14:tracePt t="52986" x="5429250" y="1752600"/>
          <p14:tracePt t="53004" x="5365750" y="1758950"/>
          <p14:tracePt t="53020" x="5289550" y="1778000"/>
          <p14:tracePt t="53036" x="5213350" y="1790700"/>
          <p14:tracePt t="53053" x="5130800" y="1816100"/>
          <p14:tracePt t="53070" x="5029200" y="1847850"/>
          <p14:tracePt t="53075" x="4984750" y="1860550"/>
          <p14:tracePt t="53086" x="4940300" y="1873250"/>
          <p14:tracePt t="53104" x="4845050" y="1905000"/>
          <p14:tracePt t="53119" x="4800600" y="1949450"/>
          <p14:tracePt t="53136" x="4768850" y="1981200"/>
          <p14:tracePt t="53153" x="4743450" y="2012950"/>
          <p14:tracePt t="53169" x="4730750" y="2032000"/>
          <p14:tracePt t="53186" x="4711700" y="2057400"/>
          <p14:tracePt t="53203" x="4692650" y="2082800"/>
          <p14:tracePt t="53219" x="4673600" y="2108200"/>
          <p14:tracePt t="53237" x="4648200" y="2127250"/>
          <p14:tracePt t="53253" x="4616450" y="2146300"/>
          <p14:tracePt t="53270" x="4591050" y="2171700"/>
          <p14:tracePt t="53273" x="4578350" y="2178050"/>
          <p14:tracePt t="53286" x="4565650" y="2184400"/>
          <p14:tracePt t="53304" x="4546600" y="2203450"/>
          <p14:tracePt t="53308" x="4533900" y="2209800"/>
          <p14:tracePt t="53319" x="4521200" y="2216150"/>
          <p14:tracePt t="53336" x="4508500" y="2222500"/>
          <p14:tracePt t="53353" x="4502150" y="2228850"/>
          <p14:tracePt t="53392" x="4502150" y="2235200"/>
          <p14:tracePt t="53424" x="4502150" y="2241550"/>
          <p14:tracePt t="53432" x="4502150" y="2247900"/>
          <p14:tracePt t="53441" x="4502150" y="2254250"/>
          <p14:tracePt t="53453" x="4502150" y="2266950"/>
          <p14:tracePt t="53470" x="4502150" y="2279650"/>
          <p14:tracePt t="53474" x="4502150" y="2286000"/>
          <p14:tracePt t="53490" x="4502150" y="2305050"/>
          <p14:tracePt t="53503" x="4502150" y="2317750"/>
          <p14:tracePt t="53520" x="4508500" y="2324100"/>
          <p14:tracePt t="53537" x="4508500" y="2330450"/>
          <p14:tracePt t="53553" x="4514850" y="2343150"/>
          <p14:tracePt t="53570" x="4521200" y="2343150"/>
          <p14:tracePt t="53609" x="4521200" y="2349500"/>
          <p14:tracePt t="53632" x="4521200" y="2355850"/>
          <p14:tracePt t="53642" x="4527550" y="2355850"/>
          <p14:tracePt t="53674" x="4533900" y="2362200"/>
          <p14:tracePt t="53704" x="4540250" y="2368550"/>
          <p14:tracePt t="53722" x="4546600" y="2368550"/>
          <p14:tracePt t="53745" x="4552950" y="2368550"/>
          <p14:tracePt t="53761" x="4559300" y="2374900"/>
          <p14:tracePt t="53769" x="4565650" y="2374900"/>
          <p14:tracePt t="53786" x="4572000" y="2374900"/>
          <p14:tracePt t="53794" x="4578350" y="2374900"/>
          <p14:tracePt t="53954" x="4584700" y="2374900"/>
          <p14:tracePt t="54017" x="4597400" y="2374900"/>
          <p14:tracePt t="54025" x="4616450" y="2381250"/>
          <p14:tracePt t="54032" x="4641850" y="2381250"/>
          <p14:tracePt t="54042" x="4673600" y="2381250"/>
          <p14:tracePt t="54059" x="4781550" y="2393950"/>
          <p14:tracePt t="54076" x="4940300" y="2393950"/>
          <p14:tracePt t="54092" x="5149850" y="2393950"/>
          <p14:tracePt t="54109" x="5410200" y="2343150"/>
          <p14:tracePt t="54126" x="5657850" y="2305050"/>
          <p14:tracePt t="54142" x="5924550" y="2273300"/>
          <p14:tracePt t="54147" x="6038850" y="2273300"/>
          <p14:tracePt t="54160" x="6140450" y="2273300"/>
          <p14:tracePt t="54177" x="6407150" y="2273300"/>
          <p14:tracePt t="54193" x="6534150" y="2273300"/>
          <p14:tracePt t="54209" x="6642100" y="2279650"/>
          <p14:tracePt t="54226" x="6711950" y="2292350"/>
          <p14:tracePt t="54243" x="6756400" y="2292350"/>
          <p14:tracePt t="54259" x="6807200" y="2311400"/>
          <p14:tracePt t="54266" x="6819900" y="2311400"/>
          <p14:tracePt t="54276" x="6838950" y="2311400"/>
          <p14:tracePt t="54292" x="6864350" y="2311400"/>
          <p14:tracePt t="54309" x="6877050" y="2311400"/>
          <p14:tracePt t="54410" x="6883400" y="2317750"/>
          <p14:tracePt t="54458" x="6883400" y="2336800"/>
          <p14:tracePt t="54681" x="6877050" y="2343150"/>
          <p14:tracePt t="54697" x="6877050" y="2349500"/>
          <p14:tracePt t="55914" x="6870700" y="2362200"/>
          <p14:tracePt t="55921" x="6858000" y="2368550"/>
          <p14:tracePt t="55929" x="6845300" y="2374900"/>
          <p14:tracePt t="55938" x="6819900" y="2387600"/>
          <p14:tracePt t="55955" x="6800850" y="2400300"/>
          <p14:tracePt t="55971" x="6756400" y="2425700"/>
          <p14:tracePt t="55988" x="6699250" y="2432050"/>
          <p14:tracePt t="56005" x="6616700" y="2451100"/>
          <p14:tracePt t="56021" x="6502400" y="2451100"/>
          <p14:tracePt t="56038" x="6362700" y="2451100"/>
          <p14:tracePt t="56055" x="6203950" y="2451100"/>
          <p14:tracePt t="56060" x="6134100" y="2451100"/>
          <p14:tracePt t="56071" x="6038850" y="2451100"/>
          <p14:tracePt t="56088" x="5880100" y="2451100"/>
          <p14:tracePt t="56092" x="5803900" y="2451100"/>
          <p14:tracePt t="56106" x="5708650" y="2451100"/>
          <p14:tracePt t="56121" x="5664200" y="2451100"/>
          <p14:tracePt t="56138" x="5657850" y="2457450"/>
          <p14:tracePt t="56161" x="5651500" y="2457450"/>
          <p14:tracePt t="56171" x="5632450" y="2457450"/>
          <p14:tracePt t="56188" x="5568950" y="2463800"/>
          <p14:tracePt t="56205" x="5429250" y="2470150"/>
          <p14:tracePt t="56221" x="5283200" y="2470150"/>
          <p14:tracePt t="56238" x="5111750" y="2470150"/>
          <p14:tracePt t="56255" x="4946650" y="2470150"/>
          <p14:tracePt t="56260" x="4883150" y="2470150"/>
          <p14:tracePt t="56271" x="4838700" y="2470150"/>
          <p14:tracePt t="56288" x="4806950" y="2470150"/>
          <p14:tracePt t="56330" x="4838700" y="2470150"/>
          <p14:tracePt t="56337" x="4902200" y="2470150"/>
          <p14:tracePt t="56345" x="4978400" y="2495550"/>
          <p14:tracePt t="56355" x="5041900" y="2508250"/>
          <p14:tracePt t="56372" x="5111750" y="2527300"/>
          <p14:tracePt t="56388" x="5124450" y="2527300"/>
          <p14:tracePt t="56434" x="5111750" y="2533650"/>
          <p14:tracePt t="56443" x="5067300" y="2533650"/>
          <p14:tracePt t="56450" x="5016500" y="2533650"/>
          <p14:tracePt t="56460" x="4972050" y="2533650"/>
          <p14:tracePt t="56472" x="4895850" y="2527300"/>
          <p14:tracePt t="56488" x="4756150" y="2514600"/>
          <p14:tracePt t="56491" x="4660900" y="2495550"/>
          <p14:tracePt t="56505" x="4457700" y="2457450"/>
          <p14:tracePt t="56522" x="4235450" y="2387600"/>
          <p14:tracePt t="56539" x="4076700" y="2336800"/>
          <p14:tracePt t="56555" x="3981450" y="2298700"/>
          <p14:tracePt t="56572" x="3949700" y="2254250"/>
          <p14:tracePt t="56588" x="3943350" y="2209800"/>
          <p14:tracePt t="56605" x="3943350" y="2146300"/>
          <p14:tracePt t="56622" x="4000500" y="2076450"/>
          <p14:tracePt t="56638" x="4032250" y="2038350"/>
          <p14:tracePt t="56655" x="4044950" y="2012950"/>
          <p14:tracePt t="56672" x="4051300" y="1993900"/>
          <p14:tracePt t="56676" x="4051300" y="1987550"/>
          <p14:tracePt t="56689" x="4051300" y="1981200"/>
          <p14:tracePt t="56690" x="4057650" y="1981200"/>
          <p14:tracePt t="56707" x="4057650" y="1974850"/>
          <p14:tracePt t="56737" x="4057650" y="1968500"/>
          <p14:tracePt t="56853" x="4064000" y="1968500"/>
          <p14:tracePt t="56922" x="4051300" y="1974850"/>
          <p14:tracePt t="56930" x="4038600" y="1993900"/>
          <p14:tracePt t="56939" x="4019550" y="2044700"/>
          <p14:tracePt t="56955" x="3968750" y="2159000"/>
          <p14:tracePt t="56972" x="3917950" y="2292350"/>
          <p14:tracePt t="56989" x="3848100" y="2406650"/>
          <p14:tracePt t="57006" x="3790950" y="2508250"/>
          <p14:tracePt t="57022" x="3765550" y="2559050"/>
          <p14:tracePt t="57039" x="3759200" y="2571750"/>
          <p14:tracePt t="57235" x="3765550" y="2552700"/>
          <p14:tracePt t="57242" x="3778250" y="2527300"/>
          <p14:tracePt t="57256" x="3803650" y="2495550"/>
          <p14:tracePt t="57272" x="3879850" y="2400300"/>
          <p14:tracePt t="57275" x="3949700" y="2330450"/>
          <p14:tracePt t="57290" x="4152900" y="2178050"/>
          <p14:tracePt t="57306" x="4298950" y="2076450"/>
          <p14:tracePt t="57323" x="4368800" y="2012950"/>
          <p14:tracePt t="57420" x="4362450" y="2019300"/>
          <p14:tracePt t="57428" x="4356100" y="2044700"/>
          <p14:tracePt t="57439" x="4324350" y="2082800"/>
          <p14:tracePt t="57456" x="4248150" y="2197100"/>
          <p14:tracePt t="57463" x="4216400" y="2247900"/>
          <p14:tracePt t="57472" x="4165600" y="2305050"/>
          <p14:tracePt t="57491" x="4076700" y="2438400"/>
          <p14:tracePt t="57506" x="4032250" y="2476500"/>
          <p14:tracePt t="57523" x="4019550" y="2489200"/>
          <p14:tracePt t="57539" x="4019550" y="2495550"/>
          <p14:tracePt t="57578" x="4013200" y="2501900"/>
          <p14:tracePt t="57595" x="4006850" y="2514600"/>
          <p14:tracePt t="57602" x="4000500" y="2527300"/>
          <p14:tracePt t="57611" x="4000500" y="2533650"/>
          <p14:tracePt t="57622" x="4000500" y="2552700"/>
          <p14:tracePt t="57639" x="4000500" y="2584450"/>
          <p14:tracePt t="57645" x="4000500" y="2609850"/>
          <p14:tracePt t="57656" x="4000500" y="2641600"/>
          <p14:tracePt t="57673" x="4000500" y="2705100"/>
          <p14:tracePt t="57677" x="4000500" y="2749550"/>
          <p14:tracePt t="57689" x="4000500" y="2781300"/>
          <p14:tracePt t="57706" x="3949700" y="2889250"/>
          <p14:tracePt t="57723" x="3898900" y="2940050"/>
          <p14:tracePt t="57739" x="3854450" y="2959100"/>
          <p14:tracePt t="57756" x="3771900" y="2978150"/>
          <p14:tracePt t="57773" x="3670300" y="3003550"/>
          <p14:tracePt t="57789" x="3556000" y="3009900"/>
          <p14:tracePt t="57806" x="3422650" y="3028950"/>
          <p14:tracePt t="57823" x="3327400" y="3028950"/>
          <p14:tracePt t="57839" x="3244850" y="3028950"/>
          <p14:tracePt t="57856" x="3143250" y="3028950"/>
          <p14:tracePt t="57861" x="3111500" y="3028950"/>
          <p14:tracePt t="57873" x="3079750" y="3028950"/>
          <p14:tracePt t="57889" x="3022600" y="3028950"/>
          <p14:tracePt t="57891" x="3009900" y="3028950"/>
          <p14:tracePt t="57906" x="2978150" y="3028950"/>
          <p14:tracePt t="57923" x="2940050" y="3028950"/>
          <p14:tracePt t="57939" x="2914650" y="3028950"/>
          <p14:tracePt t="57956" x="2882900" y="3028950"/>
          <p14:tracePt t="57973" x="2870200" y="3028950"/>
          <p14:tracePt t="57990" x="2857500" y="3028950"/>
          <p14:tracePt t="58006" x="2844800" y="3028950"/>
          <p14:tracePt t="58028" x="2825750" y="3035300"/>
          <p14:tracePt t="58045" x="2819400" y="3035300"/>
          <p14:tracePt t="58056" x="2806700" y="3035300"/>
          <p14:tracePt t="58073" x="2794000" y="3048000"/>
          <p14:tracePt t="58075" x="2787650" y="3054350"/>
          <p14:tracePt t="58091" x="2774950" y="3060700"/>
          <p14:tracePt t="58106" x="2762250" y="3067050"/>
          <p14:tracePt t="58220" x="2755900" y="3067050"/>
          <p14:tracePt t="58228" x="2749550" y="3073400"/>
          <p14:tracePt t="58240" x="2743200" y="3073400"/>
          <p14:tracePt t="58257" x="2743200" y="3086100"/>
          <p14:tracePt t="58275" x="2730500" y="3092450"/>
          <p14:tracePt t="58290" x="2730500" y="3098800"/>
          <p14:tracePt t="58306" x="2730500" y="3105150"/>
          <p14:tracePt t="58323" x="2730500" y="3111500"/>
          <p14:tracePt t="58340" x="2730500" y="3117850"/>
          <p14:tracePt t="58468" x="2730500" y="3124200"/>
          <p14:tracePt t="58492" x="2724150" y="3130550"/>
          <p14:tracePt t="58516" x="2724150" y="3136900"/>
          <p14:tracePt t="58740" x="2724150" y="3143250"/>
          <p14:tracePt t="58757" x="2724150" y="3155950"/>
          <p14:tracePt t="58772" x="2724150" y="3168650"/>
          <p14:tracePt t="58780" x="2730500" y="3175000"/>
          <p14:tracePt t="58789" x="2736850" y="3181350"/>
          <p14:tracePt t="58799" x="2762250" y="3187700"/>
          <p14:tracePt t="58816" x="2825750" y="3206750"/>
          <p14:tracePt t="58821" x="2844800" y="3213100"/>
          <p14:tracePt t="58832" x="2857500" y="3213100"/>
          <p14:tracePt t="58848" x="2889250" y="3213100"/>
          <p14:tracePt t="58853" x="2901950" y="3213100"/>
          <p14:tracePt t="58972" x="2908300" y="3219450"/>
          <p14:tracePt t="59028" x="2914650" y="3219450"/>
          <p14:tracePt t="59037" x="2927350" y="3219450"/>
          <p14:tracePt t="59054" x="2952750" y="3219450"/>
          <p14:tracePt t="59066" x="2959100" y="3219450"/>
          <p14:tracePt t="59083" x="3022600" y="3200400"/>
          <p14:tracePt t="59098" x="3054350" y="3200400"/>
          <p14:tracePt t="59115" x="3155950" y="3162300"/>
          <p14:tracePt t="59132" x="3225800" y="3155950"/>
          <p14:tracePt t="59149" x="3251200" y="3149600"/>
          <p14:tracePt t="59165" x="3263900" y="3149600"/>
          <p14:tracePt t="59236" x="3270250" y="3149600"/>
          <p14:tracePt t="59243" x="3276600" y="3149600"/>
          <p14:tracePt t="59255" x="3282950" y="3149600"/>
          <p14:tracePt t="59265" x="3289300" y="3149600"/>
          <p14:tracePt t="59283" x="3321050" y="3143250"/>
          <p14:tracePt t="59285" x="3327400" y="3136900"/>
          <p14:tracePt t="59298" x="3352800" y="3130550"/>
          <p14:tracePt t="59315" x="3409950" y="3124200"/>
          <p14:tracePt t="59332" x="3536950" y="3124200"/>
          <p14:tracePt t="59348" x="3689350" y="3124200"/>
          <p14:tracePt t="59365" x="3803650" y="3124200"/>
          <p14:tracePt t="59382" x="3892550" y="3124200"/>
          <p14:tracePt t="59399" x="3937000" y="3124200"/>
          <p14:tracePt t="59415" x="3943350" y="3124200"/>
          <p14:tracePt t="59454" x="3949700" y="3124200"/>
          <p14:tracePt t="59524" x="3968750" y="3124200"/>
          <p14:tracePt t="59532" x="3975100" y="3124200"/>
          <p14:tracePt t="59540" x="3981450" y="3117850"/>
          <p14:tracePt t="59549" x="3987800" y="3111500"/>
          <p14:tracePt t="59566" x="4000500" y="3111500"/>
          <p14:tracePt t="59582" x="4013200" y="3111500"/>
          <p14:tracePt t="59599" x="4051300" y="3111500"/>
          <p14:tracePt t="59616" x="4083050" y="3111500"/>
          <p14:tracePt t="59632" x="4165600" y="3111500"/>
          <p14:tracePt t="59649" x="4305300" y="3111500"/>
          <p14:tracePt t="59653" x="4394200" y="3117850"/>
          <p14:tracePt t="59666" x="4495800" y="3136900"/>
          <p14:tracePt t="59685" x="4794250" y="3155950"/>
          <p14:tracePt t="59699" x="4953000" y="3155950"/>
          <p14:tracePt t="59715" x="5060950" y="3155950"/>
          <p14:tracePt t="59732" x="5092700" y="3155950"/>
          <p14:tracePt t="60061" x="5099050" y="3155950"/>
          <p14:tracePt t="62687" x="5105400" y="3162300"/>
          <p14:tracePt t="62694" x="5130800" y="3162300"/>
          <p14:tracePt t="62703" x="5181600" y="3162300"/>
          <p14:tracePt t="62713" x="5264150" y="3143250"/>
          <p14:tracePt t="62729" x="5480050" y="3111500"/>
          <p14:tracePt t="62746" x="5702300" y="3079750"/>
          <p14:tracePt t="62750" x="5822950" y="3060700"/>
          <p14:tracePt t="62763" x="5911850" y="3048000"/>
          <p14:tracePt t="62782" x="6051550" y="3028950"/>
          <p14:tracePt t="63381" x="6057900" y="3028950"/>
          <p14:tracePt t="63390" x="6083300" y="3028950"/>
          <p14:tracePt t="63403" x="6140450" y="3028950"/>
          <p14:tracePt t="63406" x="6203950" y="3035300"/>
          <p14:tracePt t="63421" x="6362700" y="3048000"/>
          <p14:tracePt t="63438" x="6457950" y="3048000"/>
          <p14:tracePt t="63455" x="6477000" y="3048000"/>
          <p14:tracePt t="63472" x="6483350" y="3048000"/>
          <p14:tracePt t="63488" x="6489700" y="3048000"/>
          <p14:tracePt t="63505" x="6489700" y="3067050"/>
          <p14:tracePt t="63521" x="6489700" y="3086100"/>
          <p14:tracePt t="63538" x="6496050" y="3098800"/>
          <p14:tracePt t="64006" x="6483350" y="3098800"/>
          <p14:tracePt t="64014" x="6451600" y="3111500"/>
          <p14:tracePt t="64022" x="6407150" y="3117850"/>
          <p14:tracePt t="64030" x="6350000" y="3124200"/>
          <p14:tracePt t="64047" x="6229350" y="3130550"/>
          <p14:tracePt t="64064" x="6140450" y="3155950"/>
          <p14:tracePt t="64081" x="6115050" y="3168650"/>
          <p14:tracePt t="64097" x="6108700" y="3175000"/>
          <p14:tracePt t="64114" x="6096000" y="3219450"/>
          <p14:tracePt t="64120" x="6089650" y="3251200"/>
          <p14:tracePt t="64130" x="6083300" y="3289300"/>
          <p14:tracePt t="64147" x="6057900" y="3346450"/>
          <p14:tracePt t="64152" x="6057900" y="3352800"/>
          <p14:tracePt t="64164" x="6057900" y="3365500"/>
          <p14:tracePt t="64181" x="6045200" y="3371850"/>
          <p14:tracePt t="64185" x="6045200" y="3378200"/>
          <p14:tracePt t="64197" x="6019800" y="3397250"/>
          <p14:tracePt t="64214" x="5962650" y="3403600"/>
          <p14:tracePt t="64231" x="5861050" y="3435350"/>
          <p14:tracePt t="64248" x="5778500" y="3467100"/>
          <p14:tracePt t="64264" x="5721350" y="3479800"/>
          <p14:tracePt t="64281" x="5695950" y="3492500"/>
          <p14:tracePt t="64297" x="5683250" y="3498850"/>
          <p14:tracePt t="64314" x="5676900" y="3498850"/>
          <p14:tracePt t="65070" x="5657850" y="3505200"/>
          <p14:tracePt t="65079" x="5638800" y="3505200"/>
          <p14:tracePt t="65085" x="5613400" y="3505200"/>
          <p14:tracePt t="65094" x="5581650" y="3505200"/>
          <p14:tracePt t="65111" x="5518150" y="3505200"/>
          <p14:tracePt t="65127" x="5467350" y="3505200"/>
          <p14:tracePt t="65144" x="5441950" y="3505200"/>
          <p14:tracePt t="65161" x="5422900" y="3505200"/>
          <p14:tracePt t="65177" x="5416550" y="3511550"/>
          <p14:tracePt t="65194" x="5397500" y="3524250"/>
          <p14:tracePt t="65211" x="5391150" y="3530600"/>
          <p14:tracePt t="65227" x="5365750" y="3549650"/>
          <p14:tracePt t="65230" x="5346700" y="3556000"/>
          <p14:tracePt t="65244" x="5283200" y="3581400"/>
          <p14:tracePt t="65263" x="4819650" y="3651250"/>
          <p14:tracePt t="65277" x="4343400" y="3702050"/>
          <p14:tracePt t="65294" x="4019550" y="3702050"/>
          <p14:tracePt t="65311" x="3778250" y="3632200"/>
          <p14:tracePt t="65327" x="3562350" y="3536950"/>
          <p14:tracePt t="65687" x="3562350" y="3530600"/>
          <p14:tracePt t="65712" x="3530600" y="3524250"/>
          <p14:tracePt t="65719" x="3479800" y="3524250"/>
          <p14:tracePt t="65728" x="3435350" y="3524250"/>
          <p14:tracePt t="65745" x="3308350" y="3524250"/>
          <p14:tracePt t="65762" x="3232150" y="3524250"/>
          <p14:tracePt t="65778" x="3181350" y="3543300"/>
          <p14:tracePt t="65795" x="3175000" y="3556000"/>
          <p14:tracePt t="65838" x="3168650" y="3556000"/>
          <p14:tracePt t="65847" x="3149600" y="3568700"/>
          <p14:tracePt t="65854" x="3143250" y="3568700"/>
          <p14:tracePt t="65862" x="3117850" y="3581400"/>
          <p14:tracePt t="65879" x="3022600" y="3638550"/>
          <p14:tracePt t="65895" x="2921000" y="3676650"/>
          <p14:tracePt t="65912" x="2825750" y="3727450"/>
          <p14:tracePt t="65929" x="2711450" y="3765550"/>
          <p14:tracePt t="65945" x="2590800" y="3822700"/>
          <p14:tracePt t="65962" x="2451100" y="3892550"/>
          <p14:tracePt t="65979" x="2311400" y="3943350"/>
          <p14:tracePt t="65995" x="2178050" y="3981450"/>
          <p14:tracePt t="66012" x="2114550" y="4000500"/>
          <p14:tracePt t="66029" x="2089150" y="4013200"/>
          <p14:tracePt t="66033" x="2082800" y="4019550"/>
          <p14:tracePt t="66054" x="2076450" y="4025900"/>
          <p14:tracePt t="66070" x="2070100" y="4025900"/>
          <p14:tracePt t="66079" x="2070100" y="4032250"/>
          <p14:tracePt t="66095" x="2070100" y="4057650"/>
          <p14:tracePt t="66112" x="2070100" y="4089400"/>
          <p14:tracePt t="66129" x="2070100" y="4140200"/>
          <p14:tracePt t="66145" x="2070100" y="4146550"/>
          <p14:tracePt t="66512" x="2070100" y="4159250"/>
          <p14:tracePt t="66529" x="2057400" y="4171950"/>
          <p14:tracePt t="66536" x="2051050" y="4191000"/>
          <p14:tracePt t="66545" x="2044700" y="4222750"/>
          <p14:tracePt t="66556" x="2032000" y="4248150"/>
          <p14:tracePt t="66572" x="1987550" y="4311650"/>
          <p14:tracePt t="66576" x="1968500" y="4349750"/>
          <p14:tracePt t="66588" x="1936750" y="4375150"/>
          <p14:tracePt t="66607" x="1835150" y="4451350"/>
          <p14:tracePt t="66622" x="1752600" y="4483100"/>
          <p14:tracePt t="66639" x="1682750" y="4495800"/>
          <p14:tracePt t="66655" x="1587500" y="4502150"/>
          <p14:tracePt t="66672" x="1530350" y="4502150"/>
          <p14:tracePt t="66689" x="1492250" y="4502150"/>
          <p14:tracePt t="66706" x="1466850" y="4508500"/>
          <p14:tracePt t="66722" x="1460500" y="4514850"/>
          <p14:tracePt t="66783" x="1447800" y="4514850"/>
          <p14:tracePt t="66807" x="1441450" y="4514850"/>
          <p14:tracePt t="66825" x="1435100" y="4514850"/>
          <p14:tracePt t="66872" x="1428750" y="4514850"/>
          <p14:tracePt t="66887" x="1416050" y="4514850"/>
          <p14:tracePt t="66895" x="1409700" y="4514850"/>
          <p14:tracePt t="66905" x="1390650" y="4514850"/>
          <p14:tracePt t="66922" x="1365250" y="4489450"/>
          <p14:tracePt t="66939" x="1320800" y="4451350"/>
          <p14:tracePt t="66956" x="1250950" y="4400550"/>
          <p14:tracePt t="66960" x="1193800" y="4362450"/>
          <p14:tracePt t="66973" x="1149350" y="4318000"/>
          <p14:tracePt t="66990" x="1047750" y="4248150"/>
          <p14:tracePt t="66994" x="990600" y="4216400"/>
          <p14:tracePt t="67006" x="958850" y="4197350"/>
          <p14:tracePt t="67008" x="939800" y="4184650"/>
          <p14:tracePt t="67022" x="914400" y="4178300"/>
          <p14:tracePt t="67688" x="920750" y="4178300"/>
          <p14:tracePt t="67696" x="958850" y="4178300"/>
          <p14:tracePt t="67703" x="1016000" y="4178300"/>
          <p14:tracePt t="67712" x="1060450" y="4178300"/>
          <p14:tracePt t="67729" x="1162050" y="4178300"/>
          <p14:tracePt t="67745" x="1282700" y="4178300"/>
          <p14:tracePt t="67762" x="1397000" y="4178300"/>
          <p14:tracePt t="67779" x="1536700" y="4178300"/>
          <p14:tracePt t="67795" x="1682750" y="4178300"/>
          <p14:tracePt t="67812" x="1809750" y="4178300"/>
          <p14:tracePt t="67829" x="1930400" y="4178300"/>
          <p14:tracePt t="67833" x="1981200" y="4178300"/>
          <p14:tracePt t="67845" x="2006600" y="4178300"/>
          <p14:tracePt t="67862" x="2070100" y="4178300"/>
          <p14:tracePt t="67879" x="2114550" y="4184650"/>
          <p14:tracePt t="67896" x="2152650" y="4191000"/>
          <p14:tracePt t="67912" x="2209800" y="4191000"/>
          <p14:tracePt t="67929" x="2286000" y="4197350"/>
          <p14:tracePt t="67946" x="2406650" y="4197350"/>
          <p14:tracePt t="67963" x="2552700" y="4197350"/>
          <p14:tracePt t="67979" x="2711450" y="4197350"/>
          <p14:tracePt t="67996" x="2921000" y="4197350"/>
          <p14:tracePt t="68001" x="3035300" y="4203700"/>
          <p14:tracePt t="68012" x="3181350" y="4203700"/>
          <p14:tracePt t="68029" x="3486150" y="4203700"/>
          <p14:tracePt t="68032" x="3638550" y="4203700"/>
          <p14:tracePt t="68046" x="3790950" y="4203700"/>
          <p14:tracePt t="68062" x="4165600" y="4203700"/>
          <p14:tracePt t="68079" x="4343400" y="4203700"/>
          <p14:tracePt t="68096" x="4502150" y="4203700"/>
          <p14:tracePt t="68112" x="4654550" y="4229100"/>
          <p14:tracePt t="68129" x="4781550" y="4248150"/>
          <p14:tracePt t="68146" x="4902200" y="4260850"/>
          <p14:tracePt t="68162" x="5010150" y="4273550"/>
          <p14:tracePt t="68179" x="5105400" y="4273550"/>
          <p14:tracePt t="68196" x="5226050" y="4273550"/>
          <p14:tracePt t="68213" x="5308600" y="4273550"/>
          <p14:tracePt t="68216" x="5346700" y="4273550"/>
          <p14:tracePt t="68229" x="5359400" y="4273550"/>
          <p14:tracePt t="68246" x="5454650" y="4286250"/>
          <p14:tracePt t="68249" x="5499100" y="4286250"/>
          <p14:tracePt t="68262" x="5575300" y="4286250"/>
          <p14:tracePt t="68279" x="5683250" y="4286250"/>
          <p14:tracePt t="68296" x="5778500" y="4286250"/>
          <p14:tracePt t="68312" x="5854700" y="4286250"/>
          <p14:tracePt t="68329" x="5930900" y="4286250"/>
          <p14:tracePt t="68346" x="6007100" y="4286250"/>
          <p14:tracePt t="68362" x="6070600" y="4286250"/>
          <p14:tracePt t="68380" x="6134100" y="4286250"/>
          <p14:tracePt t="68396" x="6165850" y="4286250"/>
          <p14:tracePt t="68413" x="6286500" y="4286250"/>
          <p14:tracePt t="68418" x="6343650" y="4286250"/>
          <p14:tracePt t="68429" x="6407150" y="4286250"/>
          <p14:tracePt t="68447" x="6553200" y="4286250"/>
          <p14:tracePt t="68463" x="6642100" y="4286250"/>
          <p14:tracePt t="68479" x="6718300" y="4286250"/>
          <p14:tracePt t="68496" x="6769100" y="4286250"/>
          <p14:tracePt t="68513" x="6819900" y="4286250"/>
          <p14:tracePt t="68529" x="6845300" y="4286250"/>
          <p14:tracePt t="68546" x="6858000" y="4286250"/>
          <p14:tracePt t="68563" x="6883400" y="4286250"/>
          <p14:tracePt t="68579" x="6896100" y="4286250"/>
          <p14:tracePt t="68596" x="6915150" y="4286250"/>
          <p14:tracePt t="68613" x="6953250" y="4286250"/>
          <p14:tracePt t="68618" x="6978650" y="4286250"/>
          <p14:tracePt t="68630" x="7010400" y="4286250"/>
          <p14:tracePt t="68649" x="7092950" y="4267200"/>
          <p14:tracePt t="68663" x="7150100" y="4260850"/>
          <p14:tracePt t="68680" x="7188200" y="4254500"/>
          <p14:tracePt t="68696" x="7207250" y="4241800"/>
          <p14:tracePt t="68713" x="7213600" y="4241800"/>
          <p14:tracePt t="68730" x="7219950" y="4235450"/>
          <p14:tracePt t="68746" x="7226300" y="4235450"/>
          <p14:tracePt t="68763" x="7232650" y="4235450"/>
          <p14:tracePt t="68780" x="7245350" y="4229100"/>
          <p14:tracePt t="68796" x="7264400" y="4229100"/>
          <p14:tracePt t="68803" x="7277100" y="4229100"/>
          <p14:tracePt t="68813" x="7283450" y="4229100"/>
          <p14:tracePt t="68831" x="7308850" y="4229100"/>
          <p14:tracePt t="68834" x="7315200" y="4229100"/>
          <p14:tracePt t="68848" x="7340600" y="4229100"/>
          <p14:tracePt t="68863" x="7359650" y="4216400"/>
          <p14:tracePt t="68905" x="7366000" y="4216400"/>
          <p14:tracePt t="69034" x="7372350" y="4216400"/>
          <p14:tracePt t="69048" x="7378700" y="4210050"/>
          <p14:tracePt t="69063" x="7385050" y="4210050"/>
          <p14:tracePt t="70632" x="7410450" y="4210050"/>
          <p14:tracePt t="70642" x="7473950" y="4203700"/>
          <p14:tracePt t="70648" x="7569200" y="4191000"/>
          <p14:tracePt t="70657" x="7727950" y="4152900"/>
          <p14:tracePt t="70672" x="8115300" y="4102100"/>
          <p14:tracePt t="70689" x="8610600" y="4038600"/>
          <p14:tracePt t="70706" x="9105900" y="3956050"/>
          <p14:tracePt t="70723" x="9544050" y="3943350"/>
          <p14:tracePt t="70739" x="9848850" y="3943350"/>
          <p14:tracePt t="70756" x="10007600" y="3943350"/>
          <p14:tracePt t="70772" x="10052050" y="3943350"/>
          <p14:tracePt t="70970" x="10083800" y="3943350"/>
          <p14:tracePt t="70978" x="10115550" y="3943350"/>
          <p14:tracePt t="70986" x="10147300" y="3943350"/>
          <p14:tracePt t="70995" x="10210800" y="3943350"/>
          <p14:tracePt t="71011" x="10337800" y="3943350"/>
          <p14:tracePt t="71028" x="10509250" y="3975100"/>
          <p14:tracePt t="71044" x="10693400" y="3994150"/>
          <p14:tracePt t="71061" x="10852150" y="4025900"/>
          <p14:tracePt t="71078" x="10972800" y="4032250"/>
          <p14:tracePt t="71082" x="11004550" y="4044950"/>
          <p14:tracePt t="71094" x="11042650" y="4044950"/>
          <p14:tracePt t="71113" x="11074400" y="4051300"/>
          <p14:tracePt t="71153" x="11087100" y="4051300"/>
          <p14:tracePt t="71177" x="11093450" y="4051300"/>
          <p14:tracePt t="71202" x="11099800" y="4051300"/>
          <p14:tracePt t="71209" x="11106150" y="4051300"/>
          <p14:tracePt t="71234" x="11112500" y="4051300"/>
          <p14:tracePt t="71251" x="11118850" y="4051300"/>
          <p14:tracePt t="71385" x="11125200" y="4051300"/>
          <p14:tracePt t="71401" x="11131550" y="4051300"/>
          <p14:tracePt t="71906" x="11093450" y="4051300"/>
          <p14:tracePt t="71914" x="11074400" y="4057650"/>
          <p14:tracePt t="71923" x="11042650" y="4057650"/>
          <p14:tracePt t="71931" x="10985500" y="4070350"/>
          <p14:tracePt t="71948" x="10896600" y="4095750"/>
          <p14:tracePt t="71964" x="10775950" y="4121150"/>
          <p14:tracePt t="71981" x="10668000" y="4140200"/>
          <p14:tracePt t="71990" x="10610850" y="4140200"/>
          <p14:tracePt t="71997" x="10547350" y="4146550"/>
          <p14:tracePt t="72014" x="10426700" y="4159250"/>
          <p14:tracePt t="72031" x="10293350" y="4159250"/>
          <p14:tracePt t="72036" x="10217150" y="4159250"/>
          <p14:tracePt t="72047" x="10134600" y="4159250"/>
          <p14:tracePt t="72064" x="9944100" y="4159250"/>
          <p14:tracePt t="72066" x="9836150" y="4159250"/>
          <p14:tracePt t="72081" x="9620250" y="4159250"/>
          <p14:tracePt t="72097" x="9378950" y="4171950"/>
          <p14:tracePt t="72114" x="9099550" y="4210050"/>
          <p14:tracePt t="72131" x="8705850" y="4273550"/>
          <p14:tracePt t="72147" x="8229600" y="4286250"/>
          <p14:tracePt t="72164" x="7581900" y="4286250"/>
          <p14:tracePt t="72181" x="6934200" y="4286250"/>
          <p14:tracePt t="72198" x="6286500" y="4286250"/>
          <p14:tracePt t="72203" x="5943600" y="4286250"/>
          <p14:tracePt t="72215" x="5619750" y="4286250"/>
          <p14:tracePt t="72231" x="5149850" y="4286250"/>
          <p14:tracePt t="72237" x="4889500" y="4286250"/>
          <p14:tracePt t="72249" x="4648200" y="4286250"/>
          <p14:tracePt t="72266" x="4159250" y="4254500"/>
          <p14:tracePt t="72271" x="3968750" y="4203700"/>
          <p14:tracePt t="72281" x="3644900" y="4165600"/>
          <p14:tracePt t="72298" x="3441700" y="4133850"/>
          <p14:tracePt t="72316" x="3321050" y="4121150"/>
          <p14:tracePt t="72331" x="3238500" y="4114800"/>
          <p14:tracePt t="72347" x="3168650" y="4114800"/>
          <p14:tracePt t="72364" x="3092450" y="4114800"/>
          <p14:tracePt t="72381" x="3009900" y="4114800"/>
          <p14:tracePt t="72397" x="2933700" y="4114800"/>
          <p14:tracePt t="72414" x="2844800" y="4114800"/>
          <p14:tracePt t="72431" x="2787650" y="4121150"/>
          <p14:tracePt t="72435" x="2762250" y="4127500"/>
          <p14:tracePt t="72448" x="2736850" y="4127500"/>
          <p14:tracePt t="72464" x="2705100" y="4133850"/>
          <p14:tracePt t="72466" x="2698750" y="4133850"/>
          <p14:tracePt t="72481" x="2673350" y="4140200"/>
          <p14:tracePt t="72497" x="2667000" y="4140200"/>
          <p14:tracePt t="72515" x="2654300" y="4146550"/>
          <p14:tracePt t="72570" x="2647950" y="4146550"/>
          <p14:tracePt t="72577" x="2628900" y="4146550"/>
          <p14:tracePt t="72587" x="2622550" y="4146550"/>
          <p14:tracePt t="72598" x="2603500" y="4146550"/>
          <p14:tracePt t="72615" x="2540000" y="4146550"/>
          <p14:tracePt t="72631" x="2463800" y="4146550"/>
          <p14:tracePt t="72637" x="2419350" y="4146550"/>
          <p14:tracePt t="72648" x="2368550" y="4146550"/>
          <p14:tracePt t="72664" x="2273300" y="4146550"/>
          <p14:tracePt t="72667" x="2197100" y="4146550"/>
          <p14:tracePt t="72682" x="2057400" y="4146550"/>
          <p14:tracePt t="72698" x="1917700" y="4127500"/>
          <p14:tracePt t="72715" x="1797050" y="4102100"/>
          <p14:tracePt t="72731" x="1720850" y="4095750"/>
          <p14:tracePt t="72748" x="1670050" y="4089400"/>
          <p14:tracePt t="72765" x="1644650" y="4089400"/>
          <p14:tracePt t="72781" x="1638300" y="4089400"/>
          <p14:tracePt t="72850" x="1631950" y="4089400"/>
          <p14:tracePt t="72867" x="1619250" y="4089400"/>
          <p14:tracePt t="72884" x="1612900" y="4089400"/>
          <p14:tracePt t="72890" x="1606550" y="4089400"/>
          <p14:tracePt t="72898" x="1593850" y="4089400"/>
          <p14:tracePt t="72915" x="1568450" y="4089400"/>
          <p14:tracePt t="72932" x="1485900" y="4089400"/>
          <p14:tracePt t="72949" x="1346200" y="4089400"/>
          <p14:tracePt t="72965" x="1168400" y="4089400"/>
          <p14:tracePt t="72981" x="990600" y="4089400"/>
          <p14:tracePt t="72998" x="869950" y="4102100"/>
          <p14:tracePt t="73015" x="800100" y="4108450"/>
          <p14:tracePt t="73019" x="774700" y="4114800"/>
          <p14:tracePt t="73032" x="768350" y="4114800"/>
          <p14:tracePt t="73082" x="768350" y="4121150"/>
          <p14:tracePt t="73114" x="768350" y="4127500"/>
          <p14:tracePt t="73131" x="768350" y="4140200"/>
          <p14:tracePt t="73147" x="774700" y="4140200"/>
          <p14:tracePt t="73154" x="781050" y="4140200"/>
          <p14:tracePt t="73165" x="787400" y="4152900"/>
          <p14:tracePt t="73181" x="825500" y="4159250"/>
          <p14:tracePt t="73198" x="882650" y="4171950"/>
          <p14:tracePt t="73215" x="965200" y="4191000"/>
          <p14:tracePt t="73220" x="1016000" y="4210050"/>
          <p14:tracePt t="73231" x="1092200" y="4222750"/>
          <p14:tracePt t="73249" x="1244600" y="4241800"/>
          <p14:tracePt t="73252" x="1333500" y="4248150"/>
          <p14:tracePt t="73265" x="1473200" y="4273550"/>
          <p14:tracePt t="73282" x="1581150" y="4286250"/>
          <p14:tracePt t="73299" x="1625600" y="4292600"/>
          <p14:tracePt t="73315" x="1644650" y="4292600"/>
          <p14:tracePt t="73332" x="1651000" y="4292600"/>
          <p14:tracePt t="73348" x="1657350" y="4292600"/>
          <p14:tracePt t="73365" x="1670050" y="4292600"/>
          <p14:tracePt t="73382" x="1701800" y="4305300"/>
          <p14:tracePt t="73398" x="1790700" y="4311650"/>
          <p14:tracePt t="73415" x="1930400" y="4337050"/>
          <p14:tracePt t="73433" x="2120900" y="4368800"/>
          <p14:tracePt t="73437" x="2241550" y="4381500"/>
          <p14:tracePt t="73450" x="2527300" y="4438650"/>
          <p14:tracePt t="73465" x="2813050" y="4464050"/>
          <p14:tracePt t="73482" x="3155950" y="4508500"/>
          <p14:tracePt t="73499" x="3467100" y="4565650"/>
          <p14:tracePt t="73515" x="3702050" y="4597400"/>
          <p14:tracePt t="73532" x="3892550" y="4616450"/>
          <p14:tracePt t="73549" x="4064000" y="4641850"/>
          <p14:tracePt t="73565" x="4229100" y="4667250"/>
          <p14:tracePt t="73582" x="4368800" y="4679950"/>
          <p14:tracePt t="73599" x="4527550" y="4679950"/>
          <p14:tracePt t="73603" x="4597400" y="4679950"/>
          <p14:tracePt t="73616" x="4686300" y="4679950"/>
          <p14:tracePt t="73632" x="4819650" y="4679950"/>
          <p14:tracePt t="73635" x="4895850" y="4679950"/>
          <p14:tracePt t="73650" x="5035550" y="4673600"/>
          <p14:tracePt t="73665" x="5181600" y="4660900"/>
          <p14:tracePt t="73682" x="5334000" y="4641850"/>
          <p14:tracePt t="73699" x="5473700" y="4616450"/>
          <p14:tracePt t="73716" x="5613400" y="4591050"/>
          <p14:tracePt t="73732" x="5734050" y="4584700"/>
          <p14:tracePt t="73749" x="5835650" y="4559300"/>
          <p14:tracePt t="73766" x="5899150" y="4552950"/>
          <p14:tracePt t="73782" x="5956300" y="4546600"/>
          <p14:tracePt t="73799" x="5994400" y="4546600"/>
          <p14:tracePt t="73804" x="6007100" y="4546600"/>
          <p14:tracePt t="73816" x="6019800" y="4546600"/>
          <p14:tracePt t="73833" x="6064250" y="4546600"/>
          <p14:tracePt t="73836" x="6089650" y="4546600"/>
          <p14:tracePt t="73849" x="6115050" y="4546600"/>
          <p14:tracePt t="73866" x="6216650" y="4552950"/>
          <p14:tracePt t="73882" x="6305550" y="4559300"/>
          <p14:tracePt t="73899" x="6369050" y="4559300"/>
          <p14:tracePt t="73916" x="6407150" y="4559300"/>
          <p14:tracePt t="73932" x="6413500" y="4559300"/>
          <p14:tracePt t="73949" x="6426200" y="4559300"/>
          <p14:tracePt t="74092" x="6432550" y="4559300"/>
          <p14:tracePt t="74099" x="6445250" y="4559300"/>
          <p14:tracePt t="74108" x="6464300" y="4559300"/>
          <p14:tracePt t="74116" x="6496050" y="4559300"/>
          <p14:tracePt t="74132" x="6553200" y="4559300"/>
          <p14:tracePt t="74149" x="6610350" y="4559300"/>
          <p14:tracePt t="74166" x="6648450" y="4559300"/>
          <p14:tracePt t="74183" x="6673850" y="4559300"/>
          <p14:tracePt t="74323" x="6673850" y="4565650"/>
          <p14:tracePt t="74539" x="6686550" y="4565650"/>
          <p14:tracePt t="74547" x="6705600" y="4565650"/>
          <p14:tracePt t="74555" x="6724650" y="4572000"/>
          <p14:tracePt t="74564" x="6750050" y="4572000"/>
          <p14:tracePt t="74580" x="6794500" y="4584700"/>
          <p14:tracePt t="74597" x="6832600" y="4584700"/>
          <p14:tracePt t="74613" x="6851650" y="4584700"/>
          <p14:tracePt t="74630" x="6858000" y="4584700"/>
          <p14:tracePt t="74988" x="6858000" y="4591050"/>
          <p14:tracePt t="135416" x="6858000" y="4597400"/>
          <p14:tracePt t="135446" x="6775450" y="4622800"/>
          <p14:tracePt t="135456" x="6699250" y="4622800"/>
          <p14:tracePt t="135468" x="6591300" y="4603750"/>
          <p14:tracePt t="135486" x="6013450" y="4451350"/>
          <p14:tracePt t="135502" x="5454650" y="4368800"/>
          <p14:tracePt t="135518" x="4826000" y="4356100"/>
          <p14:tracePt t="135535" x="4095750" y="4356100"/>
          <p14:tracePt t="135552" x="3333750" y="4381500"/>
          <p14:tracePt t="135568" x="2603500" y="4470400"/>
          <p14:tracePt t="135585" x="2184400" y="4572000"/>
          <p14:tracePt t="135602" x="1885950" y="4629150"/>
          <p14:tracePt t="135618" x="1727200" y="4648200"/>
          <p14:tracePt t="135635" x="1625600" y="4660900"/>
          <p14:tracePt t="135642" x="1606550" y="4660900"/>
          <p14:tracePt t="135652" x="1593850" y="4660900"/>
          <p14:tracePt t="135669" x="1574800" y="4660900"/>
          <p14:tracePt t="135759" x="1568450" y="4660900"/>
          <p14:tracePt t="135768" x="1549400" y="4660900"/>
          <p14:tracePt t="135776" x="1536700" y="4660900"/>
          <p14:tracePt t="135786" x="1498600" y="4648200"/>
          <p14:tracePt t="135802" x="1416050" y="4610100"/>
          <p14:tracePt t="135819" x="1358900" y="4584700"/>
          <p14:tracePt t="135825" x="1333500" y="4578350"/>
          <p14:tracePt t="135835" x="1320800" y="4572000"/>
          <p14:tracePt t="135852" x="1301750" y="4559300"/>
          <p14:tracePt t="135894" x="1295400" y="4559300"/>
          <p14:tracePt t="135902" x="1295400" y="4546600"/>
          <p14:tracePt t="135910" x="1295400" y="4533900"/>
          <p14:tracePt t="135919" x="1276350" y="4508500"/>
          <p14:tracePt t="135935" x="1250950" y="4476750"/>
          <p14:tracePt t="135952" x="1206500" y="4413250"/>
          <p14:tracePt t="135969" x="1168400" y="4375150"/>
          <p14:tracePt t="135986" x="1143000" y="4343400"/>
          <p14:tracePt t="136002" x="1111250" y="4311650"/>
          <p14:tracePt t="136019" x="1085850" y="4292600"/>
          <p14:tracePt t="136040" x="1079500" y="4279900"/>
          <p14:tracePt t="136112" x="1066800" y="4273550"/>
          <p14:tracePt t="136120" x="1054100" y="4254500"/>
          <p14:tracePt t="136128" x="1022350" y="4229100"/>
          <p14:tracePt t="136136" x="996950" y="4216400"/>
          <p14:tracePt t="136153" x="920750" y="4152900"/>
          <p14:tracePt t="136169" x="844550" y="4108450"/>
          <p14:tracePt t="136186" x="781050" y="4070350"/>
          <p14:tracePt t="136203" x="730250" y="4051300"/>
          <p14:tracePt t="136221" x="717550" y="4051300"/>
          <p14:tracePt t="136236" x="711200" y="4044950"/>
          <p14:tracePt t="136769" x="698500" y="4044950"/>
          <p14:tracePt t="136783" x="685800" y="4044950"/>
          <p14:tracePt t="136856" x="679450" y="4044950"/>
          <p14:tracePt t="136865" x="673100" y="4051300"/>
          <p14:tracePt t="136871" x="666750" y="4064000"/>
          <p14:tracePt t="136881" x="666750" y="4076700"/>
          <p14:tracePt t="136893" x="666750" y="4083050"/>
          <p14:tracePt t="136909" x="647700" y="4108450"/>
          <p14:tracePt t="136912" x="641350" y="4114800"/>
          <p14:tracePt t="136928" x="615950" y="4133850"/>
          <p14:tracePt t="136943" x="596900" y="4140200"/>
          <p14:tracePt t="136959" x="565150" y="4159250"/>
          <p14:tracePt t="136976" x="546100" y="4159250"/>
          <p14:tracePt t="136992" x="533400" y="4159250"/>
          <p14:tracePt t="137010" x="520700" y="4159250"/>
          <p14:tracePt t="137026" x="514350" y="4159250"/>
          <p14:tracePt t="137047" x="508000" y="4159250"/>
          <p14:tracePt t="137225" x="501650" y="4159250"/>
          <p14:tracePt t="137233" x="495300" y="4159250"/>
          <p14:tracePt t="137256" x="488950" y="4159250"/>
          <p14:tracePt t="137521" x="495300" y="4159250"/>
          <p14:tracePt t="137537" x="501650" y="4159250"/>
          <p14:tracePt t="137544" x="508000" y="4159250"/>
          <p14:tracePt t="137560" x="514350" y="4159250"/>
          <p14:tracePt t="137569" x="514350" y="4152900"/>
          <p14:tracePt t="137579" x="533400" y="4152900"/>
          <p14:tracePt t="137595" x="539750" y="4146550"/>
          <p14:tracePt t="137612" x="565150" y="4146550"/>
          <p14:tracePt t="137628" x="590550" y="4140200"/>
          <p14:tracePt t="137645" x="622300" y="4140200"/>
          <p14:tracePt t="137652" x="635000" y="4140200"/>
          <p14:tracePt t="137664" x="673100" y="4133850"/>
          <p14:tracePt t="137679" x="698500" y="4127500"/>
          <p14:tracePt t="137695" x="793750" y="4114800"/>
          <p14:tracePt t="137712" x="869950" y="4114800"/>
          <p14:tracePt t="137729" x="946150" y="4114800"/>
          <p14:tracePt t="137745" x="1041400" y="4114800"/>
          <p14:tracePt t="137762" x="1143000" y="4114800"/>
          <p14:tracePt t="137779" x="1244600" y="4114800"/>
          <p14:tracePt t="137795" x="1371600" y="4114800"/>
          <p14:tracePt t="137812" x="1530350" y="4114800"/>
          <p14:tracePt t="137819" x="1625600" y="4114800"/>
          <p14:tracePt t="137829" x="1720850" y="4114800"/>
          <p14:tracePt t="137845" x="1898650" y="4114800"/>
          <p14:tracePt t="137849" x="1987550" y="4114800"/>
          <p14:tracePt t="137863" x="2051050" y="4114800"/>
          <p14:tracePt t="137879" x="2228850" y="4108450"/>
          <p14:tracePt t="137896" x="2311400" y="4095750"/>
          <p14:tracePt t="137912" x="2343150" y="4089400"/>
          <p14:tracePt t="137929" x="2368550" y="4089400"/>
          <p14:tracePt t="137946" x="2381250" y="4089400"/>
          <p14:tracePt t="137962" x="2387600" y="4083050"/>
          <p14:tracePt t="137979" x="2393950" y="4083050"/>
          <p14:tracePt t="137995" x="2406650" y="4083050"/>
          <p14:tracePt t="138017" x="2413000" y="4083050"/>
          <p14:tracePt t="138034" x="2432050" y="4083050"/>
          <p14:tracePt t="138045" x="2438400" y="4083050"/>
          <p14:tracePt t="138065" x="2540000" y="4083050"/>
          <p14:tracePt t="138079" x="2578100" y="4083050"/>
          <p14:tracePt t="138096" x="2743200" y="4083050"/>
          <p14:tracePt t="138112" x="2825750" y="4083050"/>
          <p14:tracePt t="138129" x="2857500" y="4083050"/>
          <p14:tracePt t="138146" x="2863850" y="4083050"/>
          <p14:tracePt t="138857" x="2857500" y="4083050"/>
          <p14:tracePt t="138866" x="2857500" y="4089400"/>
          <p14:tracePt t="138874" x="2844800" y="4095750"/>
          <p14:tracePt t="138882" x="2838450" y="4102100"/>
          <p14:tracePt t="138899" x="2813050" y="4121150"/>
          <p14:tracePt t="138915" x="2768600" y="4152900"/>
          <p14:tracePt t="138932" x="2705100" y="4197350"/>
          <p14:tracePt t="138948" x="2641600" y="4235450"/>
          <p14:tracePt t="138965" x="2584450" y="4279900"/>
          <p14:tracePt t="138982" x="2533650" y="4324350"/>
          <p14:tracePt t="138986" x="2520950" y="4330700"/>
          <p14:tracePt t="139001" x="2489200" y="4337050"/>
          <p14:tracePt t="139015" x="2482850" y="4343400"/>
          <p14:tracePt t="139040" x="2476500" y="4343400"/>
          <p14:tracePt t="139056" x="2470150" y="4343400"/>
          <p14:tracePt t="139065" x="2457450" y="4343400"/>
          <p14:tracePt t="139082" x="2444750" y="4330700"/>
          <p14:tracePt t="139098" x="2406650" y="4305300"/>
          <p14:tracePt t="139115" x="2355850" y="4292600"/>
          <p14:tracePt t="139132" x="2273300" y="4279900"/>
          <p14:tracePt t="139148" x="2184400" y="4273550"/>
          <p14:tracePt t="139165" x="2095500" y="4273550"/>
          <p14:tracePt t="139170" x="2063750" y="4273550"/>
          <p14:tracePt t="139182" x="2032000" y="4273550"/>
          <p14:tracePt t="139200" x="1949450" y="4273550"/>
          <p14:tracePt t="139216" x="1911350" y="4273550"/>
          <p14:tracePt t="139232" x="1866900" y="4273550"/>
          <p14:tracePt t="139249" x="1797050" y="4273550"/>
          <p14:tracePt t="139266" x="1739900" y="4273550"/>
          <p14:tracePt t="139282" x="1657350" y="4260850"/>
          <p14:tracePt t="139299" x="1549400" y="4248150"/>
          <p14:tracePt t="139315" x="1384300" y="4229100"/>
          <p14:tracePt t="139332" x="1212850" y="4197350"/>
          <p14:tracePt t="139338" x="1130300" y="4191000"/>
          <p14:tracePt t="139349" x="1054100" y="4171950"/>
          <p14:tracePt t="139365" x="946150" y="4165600"/>
          <p14:tracePt t="139382" x="876300" y="4159250"/>
          <p14:tracePt t="139386" x="863600" y="4159250"/>
          <p14:tracePt t="139401" x="850900" y="4159250"/>
          <p14:tracePt t="139416" x="844550" y="4159250"/>
          <p14:tracePt t="139474" x="838200" y="4159250"/>
          <p14:tracePt t="139490" x="831850" y="4159250"/>
          <p14:tracePt t="139498" x="825500" y="4159250"/>
          <p14:tracePt t="139506" x="812800" y="4159250"/>
          <p14:tracePt t="139516" x="787400" y="4159250"/>
          <p14:tracePt t="139532" x="704850" y="4159250"/>
          <p14:tracePt t="139549" x="546100" y="4159250"/>
          <p14:tracePt t="139566" x="368300" y="4159250"/>
          <p14:tracePt t="139570" x="273050" y="4159250"/>
          <p14:tracePt t="139582" x="190500" y="4159250"/>
          <p14:tracePt t="139599" x="31750" y="4159250"/>
          <p14:tracePt t="139648" x="76200" y="4159250"/>
          <p14:tracePt t="139656" x="107950" y="4159250"/>
          <p14:tracePt t="139666" x="165100" y="4159250"/>
          <p14:tracePt t="139683" x="247650" y="4159250"/>
          <p14:tracePt t="139699" x="285750" y="4159250"/>
          <p14:tracePt t="139716" x="292100" y="4152900"/>
          <p14:tracePt t="139858" x="304800" y="4152900"/>
          <p14:tracePt t="139875" x="311150" y="4152900"/>
          <p14:tracePt t="139882" x="317500" y="4152900"/>
          <p14:tracePt t="139890" x="330200" y="4152900"/>
          <p14:tracePt t="139899" x="342900" y="4152900"/>
          <p14:tracePt t="139916" x="393700" y="4152900"/>
          <p14:tracePt t="139933" x="431800" y="4152900"/>
          <p14:tracePt t="139949" x="482600" y="4152900"/>
          <p14:tracePt t="139966" x="520700" y="4152900"/>
          <p14:tracePt t="139971" x="546100" y="4152900"/>
          <p14:tracePt t="139983" x="565150" y="4152900"/>
          <p14:tracePt t="140000" x="577850" y="4152900"/>
          <p14:tracePt t="140002" x="584200" y="4152900"/>
          <p14:tracePt t="140122" x="590550" y="4152900"/>
          <p14:tracePt t="140130" x="596900" y="4152900"/>
          <p14:tracePt t="140139" x="603250" y="4152900"/>
          <p14:tracePt t="140150" x="615950" y="4152900"/>
          <p14:tracePt t="140167" x="641350" y="4152900"/>
          <p14:tracePt t="140171" x="666750" y="4152900"/>
          <p14:tracePt t="140183" x="685800" y="4152900"/>
          <p14:tracePt t="140200" x="742950" y="4152900"/>
          <p14:tracePt t="140216" x="793750" y="4152900"/>
          <p14:tracePt t="140233" x="850900" y="4152900"/>
          <p14:tracePt t="140250" x="908050" y="4152900"/>
          <p14:tracePt t="140266" x="958850" y="4152900"/>
          <p14:tracePt t="140283" x="1009650" y="4152900"/>
          <p14:tracePt t="140300" x="1066800" y="4152900"/>
          <p14:tracePt t="140317" x="1130300" y="4152900"/>
          <p14:tracePt t="140333" x="1219200" y="4152900"/>
          <p14:tracePt t="140349" x="1333500" y="4152900"/>
          <p14:tracePt t="140366" x="1454150" y="4152900"/>
          <p14:tracePt t="140371" x="1524000" y="4152900"/>
          <p14:tracePt t="140383" x="1587500" y="4152900"/>
          <p14:tracePt t="140400" x="1752600" y="4152900"/>
          <p14:tracePt t="140416" x="1835150" y="4152900"/>
          <p14:tracePt t="140433" x="1911350" y="4152900"/>
          <p14:tracePt t="140450" x="1962150" y="4140200"/>
          <p14:tracePt t="140466" x="1993900" y="4140200"/>
          <p14:tracePt t="140483" x="2019300" y="4133850"/>
          <p14:tracePt t="140500" x="2038350" y="4133850"/>
          <p14:tracePt t="140516" x="2044700" y="4133850"/>
          <p14:tracePt t="140533" x="2070100" y="4133850"/>
          <p14:tracePt t="140550" x="2114550" y="4133850"/>
          <p14:tracePt t="140566" x="2146300" y="4133850"/>
          <p14:tracePt t="140570" x="2165350" y="4133850"/>
          <p14:tracePt t="140584" x="2184400" y="4133850"/>
          <p14:tracePt t="140600" x="2241550" y="4133850"/>
          <p14:tracePt t="140601" x="2273300" y="4133850"/>
          <p14:tracePt t="140616" x="2324100" y="4133850"/>
          <p14:tracePt t="140633" x="2362200" y="4133850"/>
          <p14:tracePt t="140650" x="2381250" y="4127500"/>
          <p14:tracePt t="141577" x="2400300" y="4133850"/>
          <p14:tracePt t="141585" x="2419350" y="4140200"/>
          <p14:tracePt t="141594" x="2438400" y="4146550"/>
          <p14:tracePt t="141610" x="2451100" y="4146550"/>
          <p14:tracePt t="141622" x="2457450" y="4146550"/>
          <p14:tracePt t="141639" x="2476500" y="4165600"/>
          <p14:tracePt t="141644" x="2489200" y="4165600"/>
          <p14:tracePt t="141656" x="2501900" y="4171950"/>
          <p14:tracePt t="141672" x="2533650" y="4178300"/>
          <p14:tracePt t="141689" x="2540000" y="4178300"/>
          <p14:tracePt t="141713" x="2546350" y="4178300"/>
          <p14:tracePt t="141722" x="2552700" y="4178300"/>
          <p14:tracePt t="141739" x="2559050" y="4178300"/>
          <p14:tracePt t="141841" x="2565400" y="4178300"/>
          <p14:tracePt t="142426" x="2571750" y="4178300"/>
          <p14:tracePt t="142434" x="2590800" y="4178300"/>
          <p14:tracePt t="142441" x="2616200" y="4178300"/>
          <p14:tracePt t="142450" x="2647950" y="4159250"/>
          <p14:tracePt t="142466" x="2724150" y="4159250"/>
          <p14:tracePt t="142483" x="2844800" y="4133850"/>
          <p14:tracePt t="142500" x="2997200" y="4121150"/>
          <p14:tracePt t="142516" x="3187700" y="4121150"/>
          <p14:tracePt t="142533" x="3409950" y="4121150"/>
          <p14:tracePt t="142550" x="3632200" y="4121150"/>
          <p14:tracePt t="142566" x="3854450" y="4121150"/>
          <p14:tracePt t="142572" x="3937000" y="4121150"/>
          <p14:tracePt t="142583" x="4013200" y="4121150"/>
          <p14:tracePt t="142600" x="4108450" y="4121150"/>
          <p14:tracePt t="142603" x="4133850" y="4121150"/>
          <p14:tracePt t="142616" x="4146550" y="4121150"/>
          <p14:tracePt t="142835" x="4152900" y="4121150"/>
          <p14:tracePt t="142843" x="4159250" y="4121150"/>
          <p14:tracePt t="142851" x="4159250" y="4114800"/>
          <p14:tracePt t="142859" x="4171950" y="4114800"/>
          <p14:tracePt t="142876" x="4197350" y="4114800"/>
          <p14:tracePt t="142893" x="4241800" y="4108450"/>
          <p14:tracePt t="142909" x="4318000" y="4108450"/>
          <p14:tracePt t="142926" x="4464050" y="4108450"/>
          <p14:tracePt t="142943" x="4622800" y="4108450"/>
          <p14:tracePt t="142948" x="4705350" y="4108450"/>
          <p14:tracePt t="142959" x="4768850" y="4108450"/>
          <p14:tracePt t="142976" x="4908550" y="4102100"/>
          <p14:tracePt t="142981" x="4953000" y="4102100"/>
          <p14:tracePt t="142993" x="4991100" y="4089400"/>
          <p14:tracePt t="143009" x="5041900" y="4076700"/>
          <p14:tracePt t="143026" x="5060950" y="4070350"/>
          <p14:tracePt t="143107" x="5067300" y="4070350"/>
          <p14:tracePt t="143115" x="5080000" y="4070350"/>
          <p14:tracePt t="143126" x="5105400" y="4070350"/>
          <p14:tracePt t="143143" x="5137150" y="4070350"/>
          <p14:tracePt t="143148" x="5168900" y="4070350"/>
          <p14:tracePt t="143160" x="5194300" y="4070350"/>
          <p14:tracePt t="143176" x="5232400" y="4070350"/>
          <p14:tracePt t="143180" x="5257800" y="4070350"/>
          <p14:tracePt t="143193" x="5270500" y="4064000"/>
          <p14:tracePt t="143210" x="5251450" y="4051300"/>
          <p14:tracePt t="143226" x="5137150" y="4038600"/>
          <p14:tracePt t="143243" x="5022850" y="4019550"/>
          <p14:tracePt t="143634" x="5016500" y="4013200"/>
          <p14:tracePt t="143641" x="5010150" y="4006850"/>
          <p14:tracePt t="143650" x="4991100" y="4000500"/>
          <p14:tracePt t="143659" x="4984750" y="3987800"/>
          <p14:tracePt t="143675" x="4953000" y="3975100"/>
          <p14:tracePt t="143692" x="4857750" y="3949700"/>
          <p14:tracePt t="143709" x="4718050" y="3924300"/>
          <p14:tracePt t="143725" x="4546600" y="3905250"/>
          <p14:tracePt t="143742" x="4375150" y="3873500"/>
          <p14:tracePt t="143759" x="4159250" y="3860800"/>
          <p14:tracePt t="143775" x="3873500" y="3835400"/>
          <p14:tracePt t="143780" x="3702050" y="3835400"/>
          <p14:tracePt t="143792" x="3524250" y="3835400"/>
          <p14:tracePt t="143809" x="3213100" y="3848100"/>
          <p14:tracePt t="143813" x="3041650" y="3879850"/>
          <p14:tracePt t="143826" x="2927350" y="3892550"/>
          <p14:tracePt t="143829" x="2806700" y="3911600"/>
          <p14:tracePt t="143842" x="2603500" y="3937000"/>
          <p14:tracePt t="143859" x="2413000" y="3968750"/>
          <p14:tracePt t="143876" x="2266950" y="3987800"/>
          <p14:tracePt t="143892" x="2120900" y="4013200"/>
          <p14:tracePt t="143908" x="2057400" y="4019550"/>
          <p14:tracePt t="143925" x="1987550" y="4025900"/>
          <p14:tracePt t="143942" x="1949450" y="4032250"/>
          <p14:tracePt t="143959" x="1911350" y="4044950"/>
          <p14:tracePt t="143965" x="1911350" y="4051300"/>
          <p14:tracePt t="143975" x="1905000" y="4051300"/>
          <p14:tracePt t="143992" x="1898650" y="4051300"/>
          <p14:tracePt t="144009" x="1879600" y="4051300"/>
          <p14:tracePt t="144026" x="1758950" y="4057650"/>
          <p14:tracePt t="144042" x="1600200" y="4083050"/>
          <p14:tracePt t="144059" x="1428750" y="4121150"/>
          <p14:tracePt t="144075" x="1244600" y="4133850"/>
          <p14:tracePt t="144092" x="1098550" y="4159250"/>
          <p14:tracePt t="144109" x="1016000" y="4165600"/>
          <p14:tracePt t="144125" x="990600" y="4171950"/>
          <p14:tracePt t="144142" x="984250" y="4171950"/>
          <p14:tracePt t="144207" x="971550" y="4171950"/>
          <p14:tracePt t="144212" x="965200" y="4171950"/>
          <p14:tracePt t="144229" x="958850" y="4171950"/>
          <p14:tracePt t="144242" x="952500" y="4171950"/>
          <p14:tracePt t="144259" x="946150" y="4171950"/>
          <p14:tracePt t="144388" x="965200" y="4171950"/>
          <p14:tracePt t="144397" x="996950" y="4171950"/>
          <p14:tracePt t="144404" x="1028700" y="4171950"/>
          <p14:tracePt t="144411" x="1060450" y="4171950"/>
          <p14:tracePt t="144425" x="1174750" y="4171950"/>
          <p14:tracePt t="144442" x="1346200" y="4191000"/>
          <p14:tracePt t="144459" x="1549400" y="4222750"/>
          <p14:tracePt t="144476" x="1752600" y="4254500"/>
          <p14:tracePt t="144493" x="1955800" y="4260850"/>
          <p14:tracePt t="144509" x="2139950" y="4260850"/>
          <p14:tracePt t="144526" x="2311400" y="4260850"/>
          <p14:tracePt t="144543" x="2419350" y="4260850"/>
          <p14:tracePt t="144559" x="2501900" y="4260850"/>
          <p14:tracePt t="144566" x="2527300" y="4260850"/>
          <p14:tracePt t="144576" x="2559050" y="4260850"/>
          <p14:tracePt t="144592" x="2578100" y="4260850"/>
          <p14:tracePt t="144667" x="2584450" y="4260850"/>
          <p14:tracePt t="144690" x="2590800" y="4260850"/>
          <p14:tracePt t="144707" x="2597150" y="4260850"/>
          <p14:tracePt t="144748" x="2603500" y="4260850"/>
          <p14:tracePt t="144795" x="2609850" y="4260850"/>
          <p14:tracePt t="145549" x="2628900" y="4260850"/>
          <p14:tracePt t="145556" x="2635250" y="4260850"/>
          <p14:tracePt t="145565" x="2654300" y="4260850"/>
          <p14:tracePt t="145573" x="2686050" y="4260850"/>
          <p14:tracePt t="145590" x="2768600" y="4260850"/>
          <p14:tracePt t="145607" x="2921000" y="4260850"/>
          <p14:tracePt t="145623" x="3111500" y="4260850"/>
          <p14:tracePt t="145640" x="3295650" y="4260850"/>
          <p14:tracePt t="145657" x="3467100" y="4260850"/>
          <p14:tracePt t="145661" x="3517900" y="4260850"/>
          <p14:tracePt t="145674" x="3562350" y="4260850"/>
          <p14:tracePt t="145690" x="3638550" y="4248150"/>
          <p14:tracePt t="145694" x="3651250" y="4248150"/>
          <p14:tracePt t="145706" x="3657600" y="4241800"/>
          <p14:tracePt t="145788" x="3663950" y="4241800"/>
          <p14:tracePt t="145797" x="3670300" y="4241800"/>
          <p14:tracePt t="145807" x="3683000" y="4241800"/>
          <p14:tracePt t="145823" x="3727450" y="4241800"/>
          <p14:tracePt t="145840" x="3797300" y="4241800"/>
          <p14:tracePt t="145857" x="3898900" y="4241800"/>
          <p14:tracePt t="145861" x="3962400" y="4241800"/>
          <p14:tracePt t="145874" x="4038600" y="4241800"/>
          <p14:tracePt t="145891" x="4210050" y="4241800"/>
          <p14:tracePt t="145907" x="4324350" y="4241800"/>
          <p14:tracePt t="145923" x="4445000" y="4216400"/>
          <p14:tracePt t="145940" x="4546600" y="4203700"/>
          <p14:tracePt t="145957" x="4622800" y="4184650"/>
          <p14:tracePt t="145974" x="4679950" y="4178300"/>
          <p14:tracePt t="145990" x="4737100" y="4171950"/>
          <p14:tracePt t="146007" x="4781550" y="4171950"/>
          <p14:tracePt t="146023" x="4826000" y="4171950"/>
          <p14:tracePt t="146040" x="4870450" y="4165600"/>
          <p14:tracePt t="146057" x="4908550" y="4159250"/>
          <p14:tracePt t="146074" x="4940300" y="4152900"/>
          <p14:tracePt t="146077" x="4953000" y="4152900"/>
          <p14:tracePt t="146092" x="4978400" y="4152900"/>
          <p14:tracePt t="146107" x="5016500" y="4146550"/>
          <p14:tracePt t="146124" x="5041900" y="4146550"/>
          <p14:tracePt t="146140" x="5060950" y="4140200"/>
          <p14:tracePt t="146157" x="5092700" y="4121150"/>
          <p14:tracePt t="146173" x="5111750" y="4121150"/>
          <p14:tracePt t="146190" x="5124450" y="4114800"/>
          <p14:tracePt t="146207" x="5130800" y="4114800"/>
          <p14:tracePt t="146224" x="5137150" y="4114800"/>
          <p14:tracePt t="146240" x="5143500" y="4114800"/>
          <p14:tracePt t="146257" x="5149850" y="4114800"/>
          <p14:tracePt t="146275" x="5175250" y="4114800"/>
          <p14:tracePt t="146278" x="5194300" y="4114800"/>
          <p14:tracePt t="146291" x="5213350" y="4114800"/>
          <p14:tracePt t="146307" x="5295900" y="4114800"/>
          <p14:tracePt t="146324" x="5346700" y="4114800"/>
          <p14:tracePt t="146340" x="5416550" y="4114800"/>
          <p14:tracePt t="146357" x="5473700" y="4114800"/>
          <p14:tracePt t="146374" x="5511800" y="4114800"/>
          <p14:tracePt t="146391" x="5556250" y="4114800"/>
          <p14:tracePt t="146407" x="5594350" y="4114800"/>
          <p14:tracePt t="146424" x="5626100" y="4114800"/>
          <p14:tracePt t="146440" x="5651500" y="4114800"/>
          <p14:tracePt t="146457" x="5695950" y="4114800"/>
          <p14:tracePt t="146461" x="5702300" y="4114800"/>
          <p14:tracePt t="146474" x="5727700" y="4114800"/>
          <p14:tracePt t="146490" x="5784850" y="4114800"/>
          <p14:tracePt t="146509" x="5829300" y="4114800"/>
          <p14:tracePt t="146524" x="5886450" y="4114800"/>
          <p14:tracePt t="146541" x="5949950" y="4114800"/>
          <p14:tracePt t="146558" x="6000750" y="4114800"/>
          <p14:tracePt t="146574" x="6089650" y="4114800"/>
          <p14:tracePt t="146591" x="6153150" y="4114800"/>
          <p14:tracePt t="146607" x="6223000" y="4127500"/>
          <p14:tracePt t="146624" x="6280150" y="4133850"/>
          <p14:tracePt t="146641" x="6330950" y="4140200"/>
          <p14:tracePt t="146646" x="6356350" y="4146550"/>
          <p14:tracePt t="146657" x="6369050" y="4146550"/>
          <p14:tracePt t="146675" x="6413500" y="4146550"/>
          <p14:tracePt t="146691" x="6451600" y="4152900"/>
          <p14:tracePt t="146707" x="6508750" y="4159250"/>
          <p14:tracePt t="146724" x="6572250" y="4165600"/>
          <p14:tracePt t="146741" x="6648450" y="4165600"/>
          <p14:tracePt t="146757" x="6724650" y="4165600"/>
          <p14:tracePt t="146774" x="6800850" y="4165600"/>
          <p14:tracePt t="146791" x="6864350" y="4165600"/>
          <p14:tracePt t="146807" x="6915150" y="4165600"/>
          <p14:tracePt t="146824" x="6946900" y="4165600"/>
          <p14:tracePt t="146841" x="6965950" y="4165600"/>
          <p14:tracePt t="147236" x="6972300" y="4165600"/>
          <p14:tracePt t="147244" x="6985000" y="4165600"/>
          <p14:tracePt t="147252" x="7004050" y="4165600"/>
          <p14:tracePt t="147268" x="7080250" y="4165600"/>
          <p14:tracePt t="147285" x="7207250" y="4165600"/>
          <p14:tracePt t="147301" x="7397750" y="4165600"/>
          <p14:tracePt t="147318" x="7639050" y="4165600"/>
          <p14:tracePt t="147335" x="8007350" y="4165600"/>
          <p14:tracePt t="147352" x="8483600" y="4165600"/>
          <p14:tracePt t="147368" x="8915400" y="4165600"/>
          <p14:tracePt t="147385" x="9283700" y="4165600"/>
          <p14:tracePt t="147402" x="9575800" y="4165600"/>
          <p14:tracePt t="147407" x="9690100" y="4165600"/>
          <p14:tracePt t="147420" x="9772650" y="4165600"/>
          <p14:tracePt t="147422" x="9848850" y="4165600"/>
          <p14:tracePt t="147435" x="9912350" y="4165600"/>
          <p14:tracePt t="147452" x="10013950" y="4165600"/>
          <p14:tracePt t="147468" x="10052050" y="4165600"/>
          <p14:tracePt t="147485" x="10083800" y="4165600"/>
          <p14:tracePt t="147502" x="10121900" y="4165600"/>
          <p14:tracePt t="147518" x="10204450" y="4165600"/>
          <p14:tracePt t="147535" x="10312400" y="4165600"/>
          <p14:tracePt t="147552" x="10471150" y="4178300"/>
          <p14:tracePt t="147569" x="10680700" y="4203700"/>
          <p14:tracePt t="147585" x="10871200" y="4210050"/>
          <p14:tracePt t="147591" x="10979150" y="4210050"/>
          <p14:tracePt t="147602" x="11074400" y="4210050"/>
          <p14:tracePt t="147619" x="11245850" y="4210050"/>
          <p14:tracePt t="147635" x="11296650" y="4210050"/>
          <p14:tracePt t="147652" x="11322050" y="4210050"/>
          <p14:tracePt t="147669" x="11328400" y="4210050"/>
          <p14:tracePt t="147726" x="11328400" y="4203700"/>
          <p14:tracePt t="147750" x="11341100" y="4203700"/>
          <p14:tracePt t="147892" x="11328400" y="4203700"/>
          <p14:tracePt t="147900" x="11322050" y="4203700"/>
          <p14:tracePt t="147908" x="11296650" y="4203700"/>
          <p14:tracePt t="147919" x="11264900" y="4203700"/>
          <p14:tracePt t="147936" x="11144250" y="4203700"/>
          <p14:tracePt t="147952" x="10953750" y="4184650"/>
          <p14:tracePt t="147969" x="10560050" y="4127500"/>
          <p14:tracePt t="147985" x="9925050" y="4070350"/>
          <p14:tracePt t="147990" x="9575800" y="4070350"/>
          <p14:tracePt t="148002" x="9194800" y="4070350"/>
          <p14:tracePt t="148019" x="7969250" y="4070350"/>
          <p14:tracePt t="148035" x="7131050" y="4070350"/>
          <p14:tracePt t="148052" x="6203950" y="4070350"/>
          <p14:tracePt t="148069" x="5391150" y="4070350"/>
          <p14:tracePt t="148086" x="4743450" y="4165600"/>
          <p14:tracePt t="148102" x="4273550" y="4273550"/>
          <p14:tracePt t="148119" x="3949700" y="4375150"/>
          <p14:tracePt t="148136" x="3771900" y="4425950"/>
          <p14:tracePt t="148152" x="3638550" y="4464050"/>
          <p14:tracePt t="148169" x="3530600" y="4508500"/>
          <p14:tracePt t="148186" x="3429000" y="4521200"/>
          <p14:tracePt t="148190" x="3365500" y="4533900"/>
          <p14:tracePt t="148203" x="3302000" y="4540250"/>
          <p14:tracePt t="148208" x="3238500" y="4546600"/>
          <p14:tracePt t="148219" x="3098800" y="4565650"/>
          <p14:tracePt t="148236" x="2984500" y="4603750"/>
          <p14:tracePt t="148253" x="2882900" y="4616450"/>
          <p14:tracePt t="148270" x="2819400" y="4629150"/>
          <p14:tracePt t="148286" x="2755900" y="4648200"/>
          <p14:tracePt t="148303" x="2711450" y="4654550"/>
          <p14:tracePt t="148319" x="2673350" y="4654550"/>
          <p14:tracePt t="148324" x="2667000" y="4660900"/>
          <p14:tracePt t="148336" x="2660650" y="4660900"/>
          <p14:tracePt t="148353" x="2654300" y="4667250"/>
          <p14:tracePt t="148397" x="2647950" y="4667250"/>
          <p14:tracePt t="148405" x="2641600" y="4667250"/>
          <p14:tracePt t="148412" x="2616200" y="4679950"/>
          <p14:tracePt t="148422" x="2603500" y="4686300"/>
          <p14:tracePt t="148436" x="2559050" y="4705350"/>
          <p14:tracePt t="148453" x="2527300" y="4711700"/>
          <p14:tracePt t="148469" x="2463800" y="4724400"/>
          <p14:tracePt t="148486" x="2438400" y="4730750"/>
          <p14:tracePt t="148503" x="2425700" y="4730750"/>
          <p14:tracePt t="148556" x="2438400" y="4730750"/>
          <p14:tracePt t="148565" x="2501900" y="4730750"/>
          <p14:tracePt t="148574" x="2578100" y="4730750"/>
          <p14:tracePt t="148586" x="2667000" y="4730750"/>
          <p14:tracePt t="148606" x="2997200" y="4730750"/>
          <p14:tracePt t="148619" x="3130550" y="4730750"/>
          <p14:tracePt t="148636" x="3695700" y="4730750"/>
          <p14:tracePt t="148653" x="4102100" y="4730750"/>
          <p14:tracePt t="148670" x="4387850" y="4730750"/>
          <p14:tracePt t="148686" x="4597400" y="4730750"/>
          <p14:tracePt t="148703" x="4737100" y="4730750"/>
          <p14:tracePt t="148719" x="4794250" y="4730750"/>
          <p14:tracePt t="148736" x="4813300" y="4730750"/>
          <p14:tracePt t="148758" x="4819650" y="4730750"/>
          <p14:tracePt t="148770" x="4838700" y="4730750"/>
          <p14:tracePt t="148786" x="4851400" y="4730750"/>
          <p14:tracePt t="148790" x="4870450" y="4730750"/>
          <p14:tracePt t="148803" x="4895850" y="4730750"/>
          <p14:tracePt t="148822" x="5010150" y="4730750"/>
          <p14:tracePt t="148836" x="5118100" y="4730750"/>
          <p14:tracePt t="148853" x="5276850" y="4730750"/>
          <p14:tracePt t="148870" x="5480050" y="4730750"/>
          <p14:tracePt t="148886" x="5695950" y="4730750"/>
          <p14:tracePt t="148903" x="5905500" y="4730750"/>
          <p14:tracePt t="148920" x="6096000" y="4730750"/>
          <p14:tracePt t="148936" x="6229350" y="4711700"/>
          <p14:tracePt t="148953" x="6318250" y="4699000"/>
          <p14:tracePt t="148960" x="6350000" y="4686300"/>
          <p14:tracePt t="148970" x="6362700" y="4686300"/>
          <p14:tracePt t="148987" x="6388100" y="4679950"/>
          <p14:tracePt t="148993" x="6394450" y="4679950"/>
          <p14:tracePt t="149004" x="6413500" y="4667250"/>
          <p14:tracePt t="149020" x="6438900" y="4667250"/>
          <p14:tracePt t="149037" x="6483350" y="4667250"/>
          <p14:tracePt t="149053" x="6515100" y="4667250"/>
          <p14:tracePt t="149070" x="6565900" y="4667250"/>
          <p14:tracePt t="149086" x="6591300" y="4667250"/>
          <p14:tracePt t="149103" x="6610350" y="4667250"/>
          <p14:tracePt t="149120" x="6616700" y="4667250"/>
          <p14:tracePt t="149136" x="6623050" y="4667250"/>
          <p14:tracePt t="149153" x="6642100" y="4667250"/>
          <p14:tracePt t="149174" x="6648450" y="4667250"/>
          <p14:tracePt t="149191" x="6661150" y="4660900"/>
          <p14:tracePt t="149421" x="6648450" y="4660900"/>
          <p14:tracePt t="149429" x="6623050" y="4654550"/>
          <p14:tracePt t="149436" x="6578600" y="4648200"/>
          <p14:tracePt t="149445" x="6534150" y="4648200"/>
          <p14:tracePt t="149461" x="6426200" y="4635500"/>
          <p14:tracePt t="149478" x="6299200" y="4635500"/>
          <p14:tracePt t="149494" x="6140450" y="4635500"/>
          <p14:tracePt t="149511" x="5981700" y="4635500"/>
          <p14:tracePt t="149528" x="5822950" y="4635500"/>
          <p14:tracePt t="149545" x="5676900" y="4635500"/>
          <p14:tracePt t="149561" x="5556250" y="4635500"/>
          <p14:tracePt t="149578" x="5461000" y="4641850"/>
          <p14:tracePt t="149595" x="5403850" y="4648200"/>
          <p14:tracePt t="149600" x="5378450" y="4660900"/>
          <p14:tracePt t="149614" x="5372100" y="4660900"/>
          <p14:tracePt t="149628" x="5359400" y="4660900"/>
          <p14:tracePt t="149645" x="5353050" y="4660900"/>
          <p14:tracePt t="149661" x="5340350" y="4667250"/>
          <p14:tracePt t="149678" x="5321300" y="4667250"/>
          <p14:tracePt t="149695" x="5257800" y="4673600"/>
          <p14:tracePt t="149711" x="5143500" y="4679950"/>
          <p14:tracePt t="149728" x="4978400" y="4705350"/>
          <p14:tracePt t="149745" x="4800600" y="4724400"/>
          <p14:tracePt t="149761" x="4629150" y="4756150"/>
          <p14:tracePt t="149778" x="4464050" y="4781550"/>
          <p14:tracePt t="149785" x="4387850" y="4794250"/>
          <p14:tracePt t="149795" x="4337050" y="4800600"/>
          <p14:tracePt t="149813" x="4279900" y="4806950"/>
          <p14:tracePt t="149828" x="4260850" y="4806950"/>
          <p14:tracePt t="149910" x="4254500" y="4806950"/>
          <p14:tracePt t="149918" x="4241800" y="4806950"/>
          <p14:tracePt t="149928" x="4235450" y="4806950"/>
          <p14:tracePt t="149945" x="4210050" y="4806950"/>
          <p14:tracePt t="149962" x="4191000" y="4806950"/>
          <p14:tracePt t="149979" x="4171950" y="4806950"/>
          <p14:tracePt t="149983" x="4165600" y="4806950"/>
          <p14:tracePt t="149995" x="4159250" y="4806950"/>
          <p14:tracePt t="150012" x="4152900" y="4806950"/>
          <p14:tracePt t="150256" x="4146550" y="4806950"/>
          <p14:tracePt t="150286" x="4140200" y="4806950"/>
          <p14:tracePt t="150296" x="4133850" y="4806950"/>
          <p14:tracePt t="150336" x="4121150" y="4806950"/>
          <p14:tracePt t="150367" x="4114800" y="4800600"/>
          <p14:tracePt t="150375" x="4108450" y="4800600"/>
          <p14:tracePt t="150391" x="4102100" y="4787900"/>
          <p14:tracePt t="150406" x="4102100" y="4781550"/>
          <p14:tracePt t="150414" x="4102100" y="4775200"/>
          <p14:tracePt t="150425" x="4095750" y="4768850"/>
          <p14:tracePt t="150454" x="4089400" y="4768850"/>
          <p14:tracePt t="150463" x="4083050" y="4768850"/>
          <p14:tracePt t="150475" x="4076700" y="4762500"/>
          <p14:tracePt t="150491" x="4070350" y="4762500"/>
          <p14:tracePt t="150508" x="4064000" y="4762500"/>
          <p14:tracePt t="150525" x="4051300" y="4762500"/>
          <p14:tracePt t="150567" x="4044950" y="4762500"/>
          <p14:tracePt t="150670" x="4038600" y="4762500"/>
          <p14:tracePt t="150679" x="4032250" y="4749800"/>
          <p14:tracePt t="150695" x="4013200" y="4743450"/>
          <p14:tracePt t="150711" x="4000500" y="4743450"/>
          <p14:tracePt t="150719" x="3987800" y="4737100"/>
          <p14:tracePt t="150735" x="3975100" y="4737100"/>
          <p14:tracePt t="150838" x="4013200" y="4737100"/>
          <p14:tracePt t="150847" x="4064000" y="4737100"/>
          <p14:tracePt t="150854" x="4121150" y="4737100"/>
          <p14:tracePt t="150865" x="4203700" y="4737100"/>
          <p14:tracePt t="150875" x="4298950" y="4737100"/>
          <p14:tracePt t="150892" x="4495800" y="4737100"/>
          <p14:tracePt t="150895" x="4603750" y="4737100"/>
          <p14:tracePt t="150909" x="4718050" y="4737100"/>
          <p14:tracePt t="150925" x="5092700" y="4737100"/>
          <p14:tracePt t="150942" x="5302250" y="4737100"/>
          <p14:tracePt t="150959" x="5461000" y="4737100"/>
          <p14:tracePt t="150975" x="5619750" y="4737100"/>
          <p14:tracePt t="150992" x="5746750" y="4737100"/>
          <p14:tracePt t="150999" x="5797550" y="4737100"/>
          <p14:tracePt t="151009" x="5873750" y="4737100"/>
          <p14:tracePt t="151025" x="5994400" y="4730750"/>
          <p14:tracePt t="151042" x="6127750" y="4730750"/>
          <p14:tracePt t="151059" x="6267450" y="4730750"/>
          <p14:tracePt t="151075" x="6394450" y="4730750"/>
          <p14:tracePt t="151080" x="6457950" y="4730750"/>
          <p14:tracePt t="151094" x="6502400" y="4730750"/>
          <p14:tracePt t="151096" x="6534150" y="4730750"/>
          <p14:tracePt t="151109" x="6565900" y="4730750"/>
          <p14:tracePt t="151125" x="6623050" y="4730750"/>
          <p14:tracePt t="151142" x="6629400" y="4730750"/>
          <p14:tracePt t="151255" x="6635750" y="4724400"/>
          <p14:tracePt t="151271" x="6642100" y="4724400"/>
          <p14:tracePt t="151280" x="6648450" y="4718050"/>
          <p14:tracePt t="151287" x="6661150" y="4718050"/>
          <p14:tracePt t="151296" x="6680200" y="4718050"/>
          <p14:tracePt t="151309" x="6737350" y="4711700"/>
          <p14:tracePt t="151325" x="6807200" y="4686300"/>
          <p14:tracePt t="151342" x="6851650" y="4686300"/>
          <p14:tracePt t="151359" x="6877050" y="4679950"/>
          <p14:tracePt t="151376" x="6889750" y="4679950"/>
          <p14:tracePt t="151392" x="6889750" y="4673600"/>
          <p14:tracePt t="153256" x="6896100" y="4673600"/>
          <p14:tracePt t="153351" x="6902450" y="4673600"/>
          <p14:tracePt t="153367" x="6908800" y="4660900"/>
          <p14:tracePt t="153390" x="6915150" y="4660900"/>
          <p14:tracePt t="153398" x="6921500" y="4660900"/>
          <p14:tracePt t="153416" x="6921500" y="4654550"/>
          <p14:tracePt t="153432" x="6934200" y="4654550"/>
          <p14:tracePt t="153536" x="6940550" y="4654550"/>
          <p14:tracePt t="153552" x="6946900" y="4654550"/>
          <p14:tracePt t="153568" x="6959600" y="4654550"/>
          <p14:tracePt t="153584" x="6959600" y="4660900"/>
          <p14:tracePt t="153592" x="6959600" y="4667250"/>
          <p14:tracePt t="153603" x="6959600" y="4679950"/>
          <p14:tracePt t="153608" x="6959600" y="4692650"/>
          <p14:tracePt t="153624" x="6959600" y="4718050"/>
          <p14:tracePt t="153641" x="6959600" y="4743450"/>
          <p14:tracePt t="153658" x="6959600" y="4775200"/>
          <p14:tracePt t="153675" x="6959600" y="4800600"/>
          <p14:tracePt t="153691" x="6959600" y="4838700"/>
          <p14:tracePt t="153708" x="6959600" y="4883150"/>
          <p14:tracePt t="153714" x="6959600" y="4908550"/>
          <p14:tracePt t="153725" x="6959600" y="4914900"/>
          <p14:tracePt t="153741" x="6959600" y="4940300"/>
          <p14:tracePt t="153746" x="6959600" y="4959350"/>
          <p14:tracePt t="153758" x="6959600" y="4978400"/>
          <p14:tracePt t="153775" x="6959600" y="4991100"/>
          <p14:tracePt t="153791" x="6953250" y="5022850"/>
          <p14:tracePt t="153808" x="6953250" y="5041900"/>
          <p14:tracePt t="153825" x="6953250" y="5060950"/>
          <p14:tracePt t="153842" x="6940550" y="5073650"/>
          <p14:tracePt t="153859" x="6927850" y="5092700"/>
          <p14:tracePt t="153866" x="6915150" y="5105400"/>
          <p14:tracePt t="153875" x="6908800" y="5118100"/>
          <p14:tracePt t="153891" x="6889750" y="5130800"/>
          <p14:tracePt t="153908" x="6838950" y="5162550"/>
          <p14:tracePt t="153912" x="6807200" y="5175250"/>
          <p14:tracePt t="153925" x="6775450" y="5194300"/>
          <p14:tracePt t="153944" x="6635750" y="5226050"/>
          <p14:tracePt t="153958" x="6496050" y="5238750"/>
          <p14:tracePt t="153975" x="6311900" y="5238750"/>
          <p14:tracePt t="153992" x="6089650" y="5238750"/>
          <p14:tracePt t="154008" x="5861050" y="5238750"/>
          <p14:tracePt t="154025" x="5657850" y="5238750"/>
          <p14:tracePt t="154042" x="5480050" y="5238750"/>
          <p14:tracePt t="154058" x="5340350" y="5238750"/>
          <p14:tracePt t="154075" x="5245100" y="5238750"/>
          <p14:tracePt t="154092" x="5207000" y="5238750"/>
          <p14:tracePt t="154109" x="5181600" y="5238750"/>
          <p14:tracePt t="154125" x="5175250" y="5238750"/>
          <p14:tracePt t="154144" x="5162550" y="5238750"/>
          <p14:tracePt t="154159" x="5156200" y="5238750"/>
          <p14:tracePt t="154175" x="5149850" y="5238750"/>
          <p14:tracePt t="154199" x="5143500" y="5238750"/>
          <p14:tracePt t="154215" x="5137150" y="5238750"/>
          <p14:tracePt t="154226" x="5130800" y="5238750"/>
          <p14:tracePt t="154242" x="5124450" y="5238750"/>
          <p14:tracePt t="154258" x="5105400" y="5232400"/>
          <p14:tracePt t="154275" x="5092700" y="5226050"/>
          <p14:tracePt t="154292" x="5086350" y="5219700"/>
          <p14:tracePt t="154376" x="5080000" y="5219700"/>
          <p14:tracePt t="154448" x="5067300" y="5219700"/>
          <p14:tracePt t="154457" x="5060950" y="5219700"/>
          <p14:tracePt t="154472" x="5041900" y="5219700"/>
          <p14:tracePt t="154482" x="5029200" y="5213350"/>
          <p14:tracePt t="154498" x="5016500" y="5213350"/>
          <p14:tracePt t="154509" x="5003800" y="5200650"/>
          <p14:tracePt t="154526" x="4991100" y="5200650"/>
          <p14:tracePt t="154623" x="5003800" y="5200650"/>
          <p14:tracePt t="154631" x="5035550" y="5200650"/>
          <p14:tracePt t="154642" x="5048250" y="5200650"/>
          <p14:tracePt t="154659" x="5162550" y="5200650"/>
          <p14:tracePt t="154676" x="5321300" y="5200650"/>
          <p14:tracePt t="154692" x="5499100" y="5175250"/>
          <p14:tracePt t="154710" x="5695950" y="5137150"/>
          <p14:tracePt t="154715" x="5778500" y="5105400"/>
          <p14:tracePt t="154726" x="5848350" y="5086350"/>
          <p14:tracePt t="154742" x="5969000" y="5054600"/>
          <p14:tracePt t="154745" x="6026150" y="5029200"/>
          <p14:tracePt t="154759" x="6096000" y="5016500"/>
          <p14:tracePt t="154775" x="6127750" y="5010150"/>
          <p14:tracePt t="154792" x="6159500" y="5010150"/>
          <p14:tracePt t="154809" x="6197600" y="5010150"/>
          <p14:tracePt t="154825" x="6223000" y="5010150"/>
          <p14:tracePt t="154842" x="6261100" y="5010150"/>
          <p14:tracePt t="154859" x="6311900" y="5010150"/>
          <p14:tracePt t="154876" x="6381750" y="5010150"/>
          <p14:tracePt t="154892" x="6521450" y="5010150"/>
          <p14:tracePt t="154909" x="6711950" y="5010150"/>
          <p14:tracePt t="154914" x="6838950" y="5010150"/>
          <p14:tracePt t="154926" x="7048500" y="5010150"/>
          <p14:tracePt t="154945" x="7232650" y="4984750"/>
          <p14:tracePt t="154959" x="7353300" y="4972050"/>
          <p14:tracePt t="154976" x="7391400" y="4953000"/>
          <p14:tracePt t="154993" x="7397750" y="4953000"/>
          <p14:tracePt t="155055" x="7404100" y="4953000"/>
          <p14:tracePt t="155065" x="7410450" y="4953000"/>
          <p14:tracePt t="155071" x="7429500" y="4953000"/>
          <p14:tracePt t="155081" x="7442200" y="4978400"/>
          <p14:tracePt t="155093" x="7467600" y="5029200"/>
          <p14:tracePt t="155109" x="7505700" y="5137150"/>
          <p14:tracePt t="155127" x="7518400" y="5283200"/>
          <p14:tracePt t="155143" x="7505700" y="5353050"/>
          <p14:tracePt t="155159" x="7448550" y="5422900"/>
          <p14:tracePt t="155176" x="7321550" y="5480050"/>
          <p14:tracePt t="155193" x="7143750" y="5486400"/>
          <p14:tracePt t="155209" x="6965950" y="5499100"/>
          <p14:tracePt t="155226" x="6794500" y="5505450"/>
          <p14:tracePt t="155243" x="6724650" y="5518150"/>
          <p14:tracePt t="155259" x="6718300" y="5524500"/>
          <p14:tracePt t="155287" x="6731000" y="5543550"/>
          <p14:tracePt t="155298" x="6743700" y="5556250"/>
          <p14:tracePt t="155309" x="6769100" y="5562600"/>
          <p14:tracePt t="155326" x="6826250" y="5588000"/>
          <p14:tracePt t="155329" x="6851650" y="5594350"/>
          <p14:tracePt t="155343" x="6896100" y="5607050"/>
          <p14:tracePt t="155360" x="6921500" y="5607050"/>
          <p14:tracePt t="155376" x="6965950" y="5607050"/>
          <p14:tracePt t="155393" x="7035800" y="5607050"/>
          <p14:tracePt t="155409" x="7112000" y="5607050"/>
          <p14:tracePt t="155426" x="7239000" y="5607050"/>
          <p14:tracePt t="155443" x="7397750" y="5607050"/>
          <p14:tracePt t="155460" x="7562850" y="5607050"/>
          <p14:tracePt t="155476" x="7708900" y="5607050"/>
          <p14:tracePt t="155493" x="7829550" y="5607050"/>
          <p14:tracePt t="155510" x="7924800" y="5607050"/>
          <p14:tracePt t="155515" x="7975600" y="5607050"/>
          <p14:tracePt t="155527" x="8013700" y="5607050"/>
          <p14:tracePt t="155543" x="8115300" y="5575300"/>
          <p14:tracePt t="155560" x="8159750" y="5556250"/>
          <p14:tracePt t="155576" x="8191500" y="5543550"/>
          <p14:tracePt t="155593" x="8191500" y="5537200"/>
          <p14:tracePt t="155610" x="8204200" y="5530850"/>
          <p14:tracePt t="155626" x="8216900" y="5518150"/>
          <p14:tracePt t="155643" x="8216900" y="5511800"/>
          <p14:tracePt t="155659" x="8223250" y="5499100"/>
          <p14:tracePt t="155676" x="8235950" y="5486400"/>
          <p14:tracePt t="155693" x="8248650" y="5473700"/>
          <p14:tracePt t="155709" x="8274050" y="5441950"/>
          <p14:tracePt t="155714" x="8280400" y="5429250"/>
          <p14:tracePt t="155727" x="8286750" y="5410200"/>
          <p14:tracePt t="155743" x="8293100" y="5372100"/>
          <p14:tracePt t="155759" x="8293100" y="5346700"/>
          <p14:tracePt t="155776" x="8293100" y="5302250"/>
          <p14:tracePt t="155793" x="8286750" y="5289550"/>
          <p14:tracePt t="155810" x="8280400" y="5276850"/>
          <p14:tracePt t="155826" x="8267700" y="5270500"/>
          <p14:tracePt t="155888" x="8261350" y="5264150"/>
          <p14:tracePt t="155912" x="8255000" y="5264150"/>
          <p14:tracePt t="155929" x="8248650" y="5264150"/>
          <p14:tracePt t="156248" x="8242300" y="5264150"/>
          <p14:tracePt t="156266" x="8242300" y="5257800"/>
          <p14:tracePt t="156466" x="8242300" y="5251450"/>
          <p14:tracePt t="156474" x="8248650" y="5245100"/>
          <p14:tracePt t="156482" x="8293100" y="5238750"/>
          <p14:tracePt t="156490" x="8369300" y="5219700"/>
          <p14:tracePt t="156507" x="8547100" y="5219700"/>
          <p14:tracePt t="156524" x="8826500" y="5219700"/>
          <p14:tracePt t="156540" x="9112250" y="5219700"/>
          <p14:tracePt t="156557" x="9321800" y="5219700"/>
          <p14:tracePt t="156563" x="9385300" y="5219700"/>
          <p14:tracePt t="156573" x="9448800" y="5219700"/>
          <p14:tracePt t="156590" x="9480550" y="5219700"/>
          <p14:tracePt t="156632" x="9486900" y="5213350"/>
          <p14:tracePt t="157064" x="9474200" y="5213350"/>
          <p14:tracePt t="157073" x="9417050" y="5213350"/>
          <p14:tracePt t="157080" x="9359900" y="5213350"/>
          <p14:tracePt t="157088" x="9290050" y="5213350"/>
          <p14:tracePt t="157105" x="9086850" y="5213350"/>
          <p14:tracePt t="157121" x="8909050" y="5213350"/>
          <p14:tracePt t="157138" x="8769350" y="5213350"/>
          <p14:tracePt t="157155" x="8699500" y="5213350"/>
          <p14:tracePt t="157171" x="8674100" y="5213350"/>
          <p14:tracePt t="157188" x="8661400" y="5213350"/>
          <p14:tracePt t="157258" x="8655050" y="5213350"/>
          <p14:tracePt t="157266" x="8642350" y="5213350"/>
          <p14:tracePt t="157275" x="8623300" y="5213350"/>
          <p14:tracePt t="157288" x="8585200" y="5213350"/>
          <p14:tracePt t="157305" x="8534400" y="5213350"/>
          <p14:tracePt t="157322" x="8470900" y="5213350"/>
          <p14:tracePt t="157339" x="8375650" y="5213350"/>
          <p14:tracePt t="157348" x="8324850" y="5213350"/>
          <p14:tracePt t="157355" x="8248650" y="5213350"/>
          <p14:tracePt t="157372" x="8108950" y="5213350"/>
          <p14:tracePt t="157388" x="8026400" y="5219700"/>
          <p14:tracePt t="157405" x="8001000" y="5226050"/>
          <p14:tracePt t="157465" x="8007350" y="5226050"/>
          <p14:tracePt t="157594" x="8020050" y="5226050"/>
          <p14:tracePt t="157602" x="8032750" y="5226050"/>
          <p14:tracePt t="157611" x="8045450" y="5226050"/>
          <p14:tracePt t="157622" x="8070850" y="5226050"/>
          <p14:tracePt t="157639" x="8134350" y="5226050"/>
          <p14:tracePt t="157643" x="8178800" y="5226050"/>
          <p14:tracePt t="157655" x="8242300" y="5226050"/>
          <p14:tracePt t="157672" x="8451850" y="5226050"/>
          <p14:tracePt t="157689" x="8610600" y="5226050"/>
          <p14:tracePt t="157705" x="8750300" y="5226050"/>
          <p14:tracePt t="157722" x="8877300" y="5226050"/>
          <p14:tracePt t="157739" x="8959850" y="5226050"/>
          <p14:tracePt t="157755" x="9029700" y="5226050"/>
          <p14:tracePt t="157772" x="9061450" y="5226050"/>
          <p14:tracePt t="157789" x="9086850" y="5226050"/>
          <p14:tracePt t="157805" x="9105900" y="5226050"/>
          <p14:tracePt t="157822" x="9118600" y="5226050"/>
          <p14:tracePt t="157839" x="9137650" y="5226050"/>
          <p14:tracePt t="157844" x="9156700" y="5226050"/>
          <p14:tracePt t="157857" x="9182100" y="5226050"/>
          <p14:tracePt t="157859" x="9213850" y="5226050"/>
          <p14:tracePt t="157872" x="9302750" y="5226050"/>
          <p14:tracePt t="157889" x="9417050" y="5226050"/>
          <p14:tracePt t="157905" x="9544050" y="5226050"/>
          <p14:tracePt t="157922" x="9664700" y="5226050"/>
          <p14:tracePt t="157939" x="9766300" y="5226050"/>
          <p14:tracePt t="157955" x="9867900" y="5226050"/>
          <p14:tracePt t="157972" x="9906000" y="5226050"/>
          <p14:tracePt t="157989" x="9956800" y="5226050"/>
          <p14:tracePt t="158005" x="9994900" y="5226050"/>
          <p14:tracePt t="158022" x="10052050" y="5226050"/>
          <p14:tracePt t="158027" x="10083800" y="5226050"/>
          <p14:tracePt t="158040" x="10115550" y="5226050"/>
          <p14:tracePt t="158057" x="10179050" y="5226050"/>
          <p14:tracePt t="158064" x="10261600" y="5245100"/>
          <p14:tracePt t="158073" x="10306050" y="5251450"/>
          <p14:tracePt t="158089" x="10388600" y="5257800"/>
          <p14:tracePt t="158105" x="10458450" y="5264150"/>
          <p14:tracePt t="158122" x="10502900" y="5264150"/>
          <p14:tracePt t="158139" x="10528300" y="5264150"/>
          <p14:tracePt t="158156" x="10534650" y="5264150"/>
          <p14:tracePt t="158283" x="10541000" y="5264150"/>
          <p14:tracePt t="158497" x="10515600" y="5270500"/>
          <p14:tracePt t="158505" x="10502900" y="5276850"/>
          <p14:tracePt t="158513" x="10464800" y="5276850"/>
          <p14:tracePt t="158521" x="10420350" y="5283200"/>
          <p14:tracePt t="158538" x="10293350" y="5302250"/>
          <p14:tracePt t="158555" x="10109200" y="5327650"/>
          <p14:tracePt t="158571" x="9886950" y="5365750"/>
          <p14:tracePt t="158588" x="9607550" y="5391150"/>
          <p14:tracePt t="158605" x="9340850" y="5429250"/>
          <p14:tracePt t="158621" x="9036050" y="5486400"/>
          <p14:tracePt t="158638" x="8731250" y="5524500"/>
          <p14:tracePt t="158642" x="8566150" y="5549900"/>
          <p14:tracePt t="158655" x="8470900" y="5549900"/>
          <p14:tracePt t="158672" x="8248650" y="5581650"/>
          <p14:tracePt t="158676" x="8159750" y="5594350"/>
          <p14:tracePt t="158689" x="7956550" y="5619750"/>
          <p14:tracePt t="158705" x="7753350" y="5651500"/>
          <p14:tracePt t="158722" x="7499350" y="5683250"/>
          <p14:tracePt t="158738" x="7258050" y="5721350"/>
          <p14:tracePt t="158755" x="7029450" y="5759450"/>
          <p14:tracePt t="158772" x="6800850" y="5791200"/>
          <p14:tracePt t="158788" x="6591300" y="5810250"/>
          <p14:tracePt t="158805" x="6388100" y="5848350"/>
          <p14:tracePt t="158822" x="6223000" y="5854700"/>
          <p14:tracePt t="158838" x="6070600" y="5886450"/>
          <p14:tracePt t="158844" x="6013450" y="5899150"/>
          <p14:tracePt t="158855" x="5962650" y="5899150"/>
          <p14:tracePt t="158872" x="5886450" y="5899150"/>
          <p14:tracePt t="158877" x="5842000" y="5899150"/>
          <p14:tracePt t="158888" x="5810250" y="5899150"/>
          <p14:tracePt t="158905" x="5651500" y="5899150"/>
          <p14:tracePt t="158922" x="5518150" y="5899150"/>
          <p14:tracePt t="158939" x="5391150" y="5899150"/>
          <p14:tracePt t="158955" x="5289550" y="5899150"/>
          <p14:tracePt t="158972" x="5200650" y="5899150"/>
          <p14:tracePt t="158988" x="5124450" y="5899150"/>
          <p14:tracePt t="159005" x="5060950" y="5899150"/>
          <p14:tracePt t="159022" x="4965700" y="5899150"/>
          <p14:tracePt t="159038" x="4864100" y="5899150"/>
          <p14:tracePt t="159055" x="4724400" y="5880100"/>
          <p14:tracePt t="159059" x="4648200" y="5861050"/>
          <p14:tracePt t="159072" x="4565650" y="5854700"/>
          <p14:tracePt t="159088" x="4191000" y="5797550"/>
          <p14:tracePt t="159105" x="3816350" y="5740400"/>
          <p14:tracePt t="159122" x="3562350" y="5708650"/>
          <p14:tracePt t="159139" x="3327400" y="5670550"/>
          <p14:tracePt t="159155" x="3155950" y="5645150"/>
          <p14:tracePt t="159172" x="3035300" y="5626100"/>
          <p14:tracePt t="159188" x="2946400" y="5619750"/>
          <p14:tracePt t="159206" x="2876550" y="5600700"/>
          <p14:tracePt t="159213" x="2832100" y="5594350"/>
          <p14:tracePt t="159222" x="2800350" y="5594350"/>
          <p14:tracePt t="159239" x="2736850" y="5588000"/>
          <p14:tracePt t="159243" x="2698750" y="5588000"/>
          <p14:tracePt t="159255" x="2667000" y="5588000"/>
          <p14:tracePt t="159273" x="2559050" y="5588000"/>
          <p14:tracePt t="159289" x="2527300" y="5588000"/>
          <p14:tracePt t="159291" x="2482850" y="5588000"/>
          <p14:tracePt t="159305" x="2336800" y="5588000"/>
          <p14:tracePt t="159322" x="2165350" y="5588000"/>
          <p14:tracePt t="159339" x="1987550" y="5588000"/>
          <p14:tracePt t="159355" x="1809750" y="5588000"/>
          <p14:tracePt t="159372" x="1670050" y="5588000"/>
          <p14:tracePt t="159389" x="1568450" y="5600700"/>
          <p14:tracePt t="159405" x="1504950" y="5613400"/>
          <p14:tracePt t="159422" x="1473200" y="5619750"/>
          <p14:tracePt t="159439" x="1454150" y="5632450"/>
          <p14:tracePt t="159458" x="1447800" y="5638800"/>
          <p14:tracePt t="159472" x="1441450" y="5645150"/>
          <p14:tracePt t="159489" x="1435100" y="5651500"/>
          <p14:tracePt t="159506" x="1435100" y="5657850"/>
          <p14:tracePt t="159555" x="1435100" y="5664200"/>
          <p14:tracePt t="159564" x="1428750" y="5670550"/>
          <p14:tracePt t="159603" x="1428750" y="5676900"/>
          <p14:tracePt t="159634" x="1428750" y="5683250"/>
          <p14:tracePt t="159643" x="1428750" y="5689600"/>
          <p14:tracePt t="159650" x="1428750" y="5695950"/>
          <p14:tracePt t="159658" x="1428750" y="5708650"/>
          <p14:tracePt t="159674" x="1435100" y="5727700"/>
          <p14:tracePt t="159689" x="1485900" y="5740400"/>
          <p14:tracePt t="159706" x="1536700" y="5740400"/>
          <p14:tracePt t="159722" x="1600200" y="5740400"/>
          <p14:tracePt t="159740" x="1689100" y="5740400"/>
          <p14:tracePt t="159756" x="1758950" y="5740400"/>
          <p14:tracePt t="159772" x="1860550" y="5740400"/>
          <p14:tracePt t="159789" x="1987550" y="5740400"/>
          <p14:tracePt t="159806" x="2120900" y="5740400"/>
          <p14:tracePt t="159811" x="2197100" y="5740400"/>
          <p14:tracePt t="159823" x="2279650" y="5740400"/>
          <p14:tracePt t="159839" x="2451100" y="5740400"/>
          <p14:tracePt t="159844" x="2533650" y="5740400"/>
          <p14:tracePt t="159856" x="2628900" y="5740400"/>
          <p14:tracePt t="159873" x="2933700" y="5740400"/>
          <p14:tracePt t="159889" x="3143250" y="5740400"/>
          <p14:tracePt t="159906" x="3333750" y="5740400"/>
          <p14:tracePt t="159922" x="3530600" y="5740400"/>
          <p14:tracePt t="159939" x="3721100" y="5740400"/>
          <p14:tracePt t="159956" x="3930650" y="5740400"/>
          <p14:tracePt t="159973" x="4108450" y="5740400"/>
          <p14:tracePt t="159989" x="4279900" y="5740400"/>
          <p14:tracePt t="160006" x="4451350" y="5740400"/>
          <p14:tracePt t="160023" x="4616450" y="5740400"/>
          <p14:tracePt t="160039" x="4762500" y="5740400"/>
          <p14:tracePt t="160045" x="4819650" y="5740400"/>
          <p14:tracePt t="160056" x="4870450" y="5740400"/>
          <p14:tracePt t="160073" x="5029200" y="5740400"/>
          <p14:tracePt t="160089" x="5137150" y="5740400"/>
          <p14:tracePt t="160106" x="5232400" y="5740400"/>
          <p14:tracePt t="160123" x="5353050" y="5740400"/>
          <p14:tracePt t="160139" x="5499100" y="5740400"/>
          <p14:tracePt t="160156" x="5638800" y="5740400"/>
          <p14:tracePt t="160173" x="5765800" y="5740400"/>
          <p14:tracePt t="160189" x="5905500" y="5740400"/>
          <p14:tracePt t="160206" x="6019800" y="5740400"/>
          <p14:tracePt t="160212" x="6064250" y="5740400"/>
          <p14:tracePt t="160223" x="6108700" y="5740400"/>
          <p14:tracePt t="160239" x="6172200" y="5740400"/>
          <p14:tracePt t="160243" x="6197600" y="5740400"/>
          <p14:tracePt t="160256" x="6229350" y="5740400"/>
          <p14:tracePt t="160273" x="6273800" y="5740400"/>
          <p14:tracePt t="160275" x="6286500" y="5740400"/>
          <p14:tracePt t="160289" x="6324600" y="5740400"/>
          <p14:tracePt t="160306" x="6369050" y="5740400"/>
          <p14:tracePt t="160323" x="6394450" y="5740400"/>
          <p14:tracePt t="160340" x="6419850" y="5740400"/>
          <p14:tracePt t="160356" x="6438900" y="5740400"/>
          <p14:tracePt t="160373" x="6457950" y="5740400"/>
          <p14:tracePt t="160390" x="6470650" y="5740400"/>
          <p14:tracePt t="160406" x="6477000" y="5740400"/>
          <p14:tracePt t="160423" x="6496050" y="5740400"/>
          <p14:tracePt t="160440" x="6534150" y="5759450"/>
          <p14:tracePt t="160457" x="6572250" y="5765800"/>
          <p14:tracePt t="160461" x="6591300" y="5765800"/>
          <p14:tracePt t="160474" x="6642100" y="5765800"/>
          <p14:tracePt t="160490" x="6680200" y="5765800"/>
          <p14:tracePt t="160506" x="6699250" y="5765800"/>
          <p14:tracePt t="160524" x="6711950" y="5765800"/>
          <p14:tracePt t="160540" x="6718300" y="5765800"/>
          <p14:tracePt t="160763" x="6724650" y="5772150"/>
          <p14:tracePt t="160820" x="6724650" y="5778500"/>
          <p14:tracePt t="160868" x="6724650" y="5791200"/>
          <p14:tracePt t="161195" x="6731000" y="5791200"/>
          <p14:tracePt t="161202" x="6762750" y="5791200"/>
          <p14:tracePt t="161210" x="6813550" y="5791200"/>
          <p14:tracePt t="161218" x="6858000" y="5791200"/>
          <p14:tracePt t="161235" x="6965950" y="5791200"/>
          <p14:tracePt t="161252" x="7086600" y="5765800"/>
          <p14:tracePt t="161269" x="7188200" y="5721350"/>
          <p14:tracePt t="161285" x="7289800" y="5683250"/>
          <p14:tracePt t="161302" x="7340600" y="5657850"/>
          <p14:tracePt t="161319" x="7366000" y="5651500"/>
          <p14:tracePt t="161335" x="7385050" y="5638800"/>
          <p14:tracePt t="161352" x="7391400" y="5632450"/>
          <p14:tracePt t="161369" x="7410450" y="5626100"/>
          <p14:tracePt t="161387" x="7423150" y="5619750"/>
          <p14:tracePt t="161402" x="7435850" y="5613400"/>
          <p14:tracePt t="161419" x="7454900" y="5613400"/>
          <p14:tracePt t="161436" x="7480300" y="5607050"/>
          <p14:tracePt t="161452" x="7512050" y="5600700"/>
          <p14:tracePt t="161469" x="7550150" y="5600700"/>
          <p14:tracePt t="161485" x="7613650" y="5588000"/>
          <p14:tracePt t="161502" x="7683500" y="5575300"/>
          <p14:tracePt t="161519" x="7778750" y="5575300"/>
          <p14:tracePt t="161535" x="7899400" y="5575300"/>
          <p14:tracePt t="161541" x="7975600" y="5549900"/>
          <p14:tracePt t="161552" x="8039100" y="5543550"/>
          <p14:tracePt t="161571" x="8229600" y="5486400"/>
          <p14:tracePt t="161585" x="8274050" y="5454650"/>
          <p14:tracePt t="161602" x="8356600" y="5384800"/>
          <p14:tracePt t="161619" x="8375650" y="5353050"/>
          <p14:tracePt t="161636" x="8375650" y="5327650"/>
          <p14:tracePt t="161652" x="8375650" y="5314950"/>
          <p14:tracePt t="161669" x="8375650" y="5302250"/>
          <p14:tracePt t="161686" x="8375650" y="5295900"/>
          <p14:tracePt t="161901" x="8375650" y="5289550"/>
          <p14:tracePt t="161908" x="8382000" y="5289550"/>
          <p14:tracePt t="161916" x="8401050" y="5283200"/>
          <p14:tracePt t="161925" x="8426450" y="5283200"/>
          <p14:tracePt t="161942" x="8489950" y="5276850"/>
          <p14:tracePt t="161958" x="8597900" y="5251450"/>
          <p14:tracePt t="161975" x="8750300" y="5251450"/>
          <p14:tracePt t="161992" x="8928100" y="5245100"/>
          <p14:tracePt t="162008" x="9093200" y="5245100"/>
          <p14:tracePt t="162012" x="9201150" y="5245100"/>
          <p14:tracePt t="162025" x="9296400" y="5245100"/>
          <p14:tracePt t="162042" x="9486900" y="5238750"/>
          <p14:tracePt t="162047" x="9569450" y="5238750"/>
          <p14:tracePt t="162058" x="9740900" y="5238750"/>
          <p14:tracePt t="162075" x="9874250" y="5238750"/>
          <p14:tracePt t="162092" x="9975850" y="5238750"/>
          <p14:tracePt t="162108" x="10077450" y="5238750"/>
          <p14:tracePt t="162125" x="10147300" y="5238750"/>
          <p14:tracePt t="162142" x="10210800" y="5238750"/>
          <p14:tracePt t="162158" x="10267950" y="5238750"/>
          <p14:tracePt t="162175" x="10312400" y="5238750"/>
          <p14:tracePt t="162192" x="10356850" y="5238750"/>
          <p14:tracePt t="162209" x="10414000" y="5238750"/>
          <p14:tracePt t="162212" x="10445750" y="5238750"/>
          <p14:tracePt t="162226" x="10477500" y="5238750"/>
          <p14:tracePt t="162242" x="10572750" y="5238750"/>
          <p14:tracePt t="162259" x="10610850" y="5238750"/>
          <p14:tracePt t="162275" x="10617200" y="5238750"/>
          <p14:tracePt t="162444" x="10610850" y="5238750"/>
          <p14:tracePt t="162452" x="10566400" y="5238750"/>
          <p14:tracePt t="162461" x="10477500" y="5238750"/>
          <p14:tracePt t="162481" x="10236200" y="5238750"/>
          <p14:tracePt t="162487" x="10064750" y="5238750"/>
          <p14:tracePt t="162499" x="9480550" y="5238750"/>
          <p14:tracePt t="162514" x="9156700" y="5238750"/>
          <p14:tracePt t="162531" x="7867650" y="5238750"/>
          <p14:tracePt t="162548" x="6991350" y="5238750"/>
          <p14:tracePt t="162564" x="5981700" y="5238750"/>
          <p14:tracePt t="162581" x="5099050" y="5238750"/>
          <p14:tracePt t="162597" x="4286250" y="5238750"/>
          <p14:tracePt t="162614" x="3575050" y="5238750"/>
          <p14:tracePt t="162631" x="3054350" y="5238750"/>
          <p14:tracePt t="162648" x="2724150" y="5283200"/>
          <p14:tracePt t="162664" x="2495550" y="5321300"/>
          <p14:tracePt t="162681" x="2355850" y="5353050"/>
          <p14:tracePt t="162685" x="2298700" y="5372100"/>
          <p14:tracePt t="162700" x="2273300" y="5391150"/>
          <p14:tracePt t="162714" x="2260600" y="5391150"/>
          <p14:tracePt t="162762" x="2241550" y="5397500"/>
          <p14:tracePt t="162771" x="2235200" y="5397500"/>
          <p14:tracePt t="162778" x="2209800" y="5397500"/>
          <p14:tracePt t="162787" x="2184400" y="5410200"/>
          <p14:tracePt t="162798" x="2159000" y="5410200"/>
          <p14:tracePt t="162814" x="2095500" y="5416550"/>
          <p14:tracePt t="162831" x="2044700" y="5422900"/>
          <p14:tracePt t="162848" x="2000250" y="5429250"/>
          <p14:tracePt t="162865" x="1974850" y="5429250"/>
          <p14:tracePt t="162869" x="1955800" y="5441950"/>
          <p14:tracePt t="162881" x="1936750" y="5441950"/>
          <p14:tracePt t="162898" x="1873250" y="5441950"/>
          <p14:tracePt t="162901" x="1828800" y="5448300"/>
          <p14:tracePt t="162915" x="1790700" y="5454650"/>
          <p14:tracePt t="162919" x="1733550" y="5480050"/>
          <p14:tracePt t="162932" x="1689100" y="5499100"/>
          <p14:tracePt t="162948" x="1682750" y="5511800"/>
          <p14:tracePt t="162973" x="1682750" y="5518150"/>
          <p14:tracePt t="163060" x="1682750" y="5530850"/>
          <p14:tracePt t="163075" x="1682750" y="5537200"/>
          <p14:tracePt t="163084" x="1682750" y="5549900"/>
          <p14:tracePt t="163090" x="1682750" y="5562600"/>
          <p14:tracePt t="163100" x="1682750" y="5575300"/>
          <p14:tracePt t="163115" x="1708150" y="5594350"/>
          <p14:tracePt t="163131" x="1733550" y="5607050"/>
          <p14:tracePt t="163148" x="1784350" y="5619750"/>
          <p14:tracePt t="163165" x="1860550" y="5626100"/>
          <p14:tracePt t="163182" x="1981200" y="5651500"/>
          <p14:tracePt t="163198" x="2152650" y="5657850"/>
          <p14:tracePt t="163215" x="2374900" y="5657850"/>
          <p14:tracePt t="163232" x="2603500" y="5657850"/>
          <p14:tracePt t="163238" x="2705100" y="5657850"/>
          <p14:tracePt t="163248" x="2800350" y="5657850"/>
          <p14:tracePt t="163265" x="2990850" y="5670550"/>
          <p14:tracePt t="163271" x="3086100" y="5676900"/>
          <p14:tracePt t="163282" x="3175000" y="5702300"/>
          <p14:tracePt t="163299" x="3435350" y="5746750"/>
          <p14:tracePt t="163315" x="3600450" y="5765800"/>
          <p14:tracePt t="163331" x="3746500" y="5791200"/>
          <p14:tracePt t="163349" x="3879850" y="5791200"/>
          <p14:tracePt t="163365" x="4006850" y="5791200"/>
          <p14:tracePt t="163382" x="4114800" y="5791200"/>
          <p14:tracePt t="163399" x="4210050" y="5791200"/>
          <p14:tracePt t="163406" x="4241800" y="5791200"/>
          <p14:tracePt t="163415" x="4279900" y="5791200"/>
          <p14:tracePt t="163432" x="4343400" y="5791200"/>
          <p14:tracePt t="163448" x="4419600" y="5791200"/>
          <p14:tracePt t="163465" x="4514850" y="5791200"/>
          <p14:tracePt t="163467" x="4559300" y="5791200"/>
          <p14:tracePt t="163486" x="4635500" y="5791200"/>
          <p14:tracePt t="163498" x="4699000" y="5791200"/>
          <p14:tracePt t="163515" x="4775200" y="5791200"/>
          <p14:tracePt t="163532" x="4864100" y="5797550"/>
          <p14:tracePt t="163548" x="4972050" y="5803900"/>
          <p14:tracePt t="163565" x="5080000" y="5822950"/>
          <p14:tracePt t="163582" x="5175250" y="5822950"/>
          <p14:tracePt t="163599" x="5270500" y="5822950"/>
          <p14:tracePt t="163615" x="5334000" y="5822950"/>
          <p14:tracePt t="163632" x="5378450" y="5822950"/>
          <p14:tracePt t="163649" x="5403850" y="5822950"/>
          <p14:tracePt t="163665" x="5441950" y="5822950"/>
          <p14:tracePt t="163670" x="5454650" y="5822950"/>
          <p14:tracePt t="163683" x="5467350" y="5822950"/>
          <p14:tracePt t="163686" x="5492750" y="5822950"/>
          <p14:tracePt t="163699" x="5537200" y="5822950"/>
          <p14:tracePt t="163715" x="5607050" y="5822950"/>
          <p14:tracePt t="163732" x="5695950" y="5822950"/>
          <p14:tracePt t="163749" x="5791200" y="5822950"/>
          <p14:tracePt t="163765" x="5880100" y="5822950"/>
          <p14:tracePt t="163782" x="5988050" y="5822950"/>
          <p14:tracePt t="163799" x="6083300" y="5822950"/>
          <p14:tracePt t="163815" x="6178550" y="5822950"/>
          <p14:tracePt t="163832" x="6299200" y="5816600"/>
          <p14:tracePt t="163849" x="6407150" y="5803900"/>
          <p14:tracePt t="163865" x="6483350" y="5784850"/>
          <p14:tracePt t="163869" x="6540500" y="5784850"/>
          <p14:tracePt t="163882" x="6572250" y="5778500"/>
          <p14:tracePt t="163899" x="6692900" y="5778500"/>
          <p14:tracePt t="163916" x="6788150" y="5778500"/>
          <p14:tracePt t="163932" x="6902450" y="5778500"/>
          <p14:tracePt t="163949" x="7010400" y="5778500"/>
          <p14:tracePt t="163966" x="7118350" y="5778500"/>
          <p14:tracePt t="163982" x="7213600" y="5778500"/>
          <p14:tracePt t="164000" x="7302500" y="5778500"/>
          <p14:tracePt t="164015" x="7397750" y="5778500"/>
          <p14:tracePt t="164032" x="7454900" y="5778500"/>
          <p14:tracePt t="164049" x="7499350" y="5778500"/>
          <p14:tracePt t="164066" x="7543800" y="5778500"/>
          <p14:tracePt t="164069" x="7556500" y="5778500"/>
          <p14:tracePt t="164083" x="7600950" y="5778500"/>
          <p14:tracePt t="164099" x="7639050" y="5778500"/>
          <p14:tracePt t="164116" x="7696200" y="5778500"/>
          <p14:tracePt t="164133" x="7772400" y="5778500"/>
          <p14:tracePt t="164149" x="7835900" y="5778500"/>
          <p14:tracePt t="164166" x="7924800" y="5778500"/>
          <p14:tracePt t="164183" x="8020050" y="5778500"/>
          <p14:tracePt t="164199" x="8096250" y="5778500"/>
          <p14:tracePt t="164207" x="8147050" y="5778500"/>
          <p14:tracePt t="164216" x="8178800" y="5778500"/>
          <p14:tracePt t="164232" x="8229600" y="5778500"/>
          <p14:tracePt t="164249" x="8280400" y="5778500"/>
          <p14:tracePt t="164254" x="8312150" y="5778500"/>
          <p14:tracePt t="164266" x="8337550" y="5778500"/>
          <p14:tracePt t="164286" x="8413750" y="5778500"/>
          <p14:tracePt t="164299" x="8483600" y="5778500"/>
          <p14:tracePt t="164316" x="8547100" y="5778500"/>
          <p14:tracePt t="164333" x="8636000" y="5778500"/>
          <p14:tracePt t="164349" x="8699500" y="5778500"/>
          <p14:tracePt t="164366" x="8775700" y="5778500"/>
          <p14:tracePt t="164383" x="8839200" y="5778500"/>
          <p14:tracePt t="164399" x="8909050" y="5772150"/>
          <p14:tracePt t="164416" x="8985250" y="5759450"/>
          <p14:tracePt t="164433" x="9055100" y="5746750"/>
          <p14:tracePt t="164449" x="9131300" y="5740400"/>
          <p14:tracePt t="164454" x="9169400" y="5734050"/>
          <p14:tracePt t="164467" x="9188450" y="5734050"/>
          <p14:tracePt t="164483" x="9258300" y="5721350"/>
          <p14:tracePt t="164487" x="9283700" y="5721350"/>
          <p14:tracePt t="164500" x="9302750" y="5715000"/>
          <p14:tracePt t="164516" x="9378950" y="5708650"/>
          <p14:tracePt t="164533" x="9448800" y="5683250"/>
          <p14:tracePt t="164550" x="9512300" y="5683250"/>
          <p14:tracePt t="164566" x="9588500" y="5683250"/>
          <p14:tracePt t="164583" x="9652000" y="5683250"/>
          <p14:tracePt t="164599" x="9696450" y="5683250"/>
          <p14:tracePt t="164616" x="9721850" y="5683250"/>
          <p14:tracePt t="164632" x="9728200" y="5683250"/>
          <p14:tracePt t="164660" x="9734550" y="5683250"/>
          <p14:tracePt t="164676" x="9747250" y="5683250"/>
          <p14:tracePt t="164708" x="9753600" y="5683250"/>
          <p14:tracePt t="164716" x="9759950" y="5683250"/>
          <p14:tracePt t="164725" x="9766300" y="5683250"/>
          <p14:tracePt t="164733" x="9772650" y="5683250"/>
          <p14:tracePt t="164750" x="9791700" y="5683250"/>
          <p14:tracePt t="164766" x="9817100" y="5683250"/>
          <p14:tracePt t="164783" x="9848850" y="5689600"/>
          <p14:tracePt t="164799" x="9874250" y="5695950"/>
          <p14:tracePt t="164816" x="9893300" y="5702300"/>
          <p14:tracePt t="164833" x="9912350" y="5708650"/>
          <p14:tracePt t="164850" x="9931400" y="5708650"/>
          <p14:tracePt t="164866" x="9937750" y="5708650"/>
          <p14:tracePt t="164942" x="9944100" y="5715000"/>
          <p14:tracePt t="165038" x="9944100" y="5721350"/>
          <p14:tracePt t="165758" x="9944100" y="5727700"/>
          <p14:tracePt t="165766" x="9912350" y="5727700"/>
          <p14:tracePt t="165774" x="9855200" y="5727700"/>
          <p14:tracePt t="165783" x="9785350" y="5727700"/>
          <p14:tracePt t="165799" x="9613900" y="5727700"/>
          <p14:tracePt t="165816" x="9455150" y="5740400"/>
          <p14:tracePt t="165832" x="9302750" y="5759450"/>
          <p14:tracePt t="165849" x="9194800" y="5797550"/>
          <p14:tracePt t="165854" x="9150350" y="5810250"/>
          <p14:tracePt t="165866" x="9080500" y="5822950"/>
          <p14:tracePt t="165883" x="8940800" y="5867400"/>
          <p14:tracePt t="165887" x="8851900" y="5892800"/>
          <p14:tracePt t="165902" x="8585200" y="5924550"/>
          <p14:tracePt t="165916" x="8166100" y="6007100"/>
          <p14:tracePt t="165933" x="7734300" y="6070600"/>
          <p14:tracePt t="165949" x="7277100" y="6134100"/>
          <p14:tracePt t="165966" x="6800850" y="6210300"/>
          <p14:tracePt t="165983" x="6356350" y="6299200"/>
          <p14:tracePt t="166000" x="5943600" y="6362700"/>
          <p14:tracePt t="166016" x="5581650" y="6451600"/>
          <p14:tracePt t="166033" x="5321300" y="6527800"/>
          <p14:tracePt t="166049" x="5156200" y="6565900"/>
          <p14:tracePt t="166066" x="5086350" y="6597650"/>
          <p14:tracePt t="166083" x="5060950" y="6604000"/>
          <p14:tracePt t="166099" x="5054600" y="6610350"/>
          <p14:tracePt t="166182" x="5048250" y="6610350"/>
          <p14:tracePt t="166198" x="5041900" y="6610350"/>
          <p14:tracePt t="166207" x="5035550" y="6610350"/>
          <p14:tracePt t="166216" x="5016500" y="6610350"/>
          <p14:tracePt t="166233" x="4972050" y="6610350"/>
          <p14:tracePt t="166249" x="4864100" y="6572250"/>
          <p14:tracePt t="166266" x="4699000" y="6559550"/>
          <p14:tracePt t="166271" x="4622800" y="6540500"/>
          <p14:tracePt t="166283" x="4559300" y="6540500"/>
          <p14:tracePt t="166300" x="4464050" y="6540500"/>
          <p14:tracePt t="166303" x="4432300" y="6540500"/>
          <p14:tracePt t="166316" x="4406900" y="6540500"/>
          <p14:tracePt t="166333" x="4394200" y="6534150"/>
          <p14:tracePt t="166413" x="4400550" y="6521450"/>
          <p14:tracePt t="166423" x="4400550" y="6515100"/>
          <p14:tracePt t="166429" x="4406900" y="6515100"/>
          <p14:tracePt t="166455" x="4406900" y="6508750"/>
          <p14:tracePt t="166471" x="4413250" y="6496050"/>
          <p14:tracePt t="166486" x="4419600" y="6489700"/>
          <p14:tracePt t="166493" x="4425950" y="6483350"/>
          <p14:tracePt t="166502" x="4432300" y="6477000"/>
          <p14:tracePt t="166516" x="4451350" y="6470650"/>
          <p14:tracePt t="166533" x="4483100" y="6457950"/>
          <p14:tracePt t="166550" x="4508500" y="6451600"/>
          <p14:tracePt t="166567" x="4559300" y="6438900"/>
          <p14:tracePt t="166583" x="4603750" y="6438900"/>
          <p14:tracePt t="166600" x="4673600" y="6432550"/>
          <p14:tracePt t="166617" x="4762500" y="6426200"/>
          <p14:tracePt t="166633" x="4819650" y="6413500"/>
          <p14:tracePt t="166650" x="4845050" y="6400800"/>
          <p14:tracePt t="166666" x="4864100" y="6400800"/>
          <p14:tracePt t="166807" x="4870450" y="6400800"/>
          <p14:tracePt t="166837" x="4883150" y="6394450"/>
          <p14:tracePt t="166845" x="4889500" y="6394450"/>
          <p14:tracePt t="166861" x="4908550" y="6394450"/>
          <p14:tracePt t="167046" x="4914900" y="6394450"/>
          <p14:tracePt t="167063" x="4927600" y="6388100"/>
          <p14:tracePt t="167077" x="4933950" y="6388100"/>
          <p14:tracePt t="167085" x="4940300" y="6388100"/>
          <p14:tracePt t="167101" x="4953000" y="6388100"/>
          <p14:tracePt t="167109" x="4965700" y="6381750"/>
          <p14:tracePt t="167608" x="4965700" y="6375400"/>
          <p14:tracePt t="167615" x="4978400" y="6375400"/>
          <p14:tracePt t="167623" x="4984750" y="6375400"/>
          <p14:tracePt t="167638" x="5003800" y="6375400"/>
          <p14:tracePt t="167649" x="5010150" y="6375400"/>
          <p14:tracePt t="167666" x="5035550" y="6375400"/>
          <p14:tracePt t="167683" x="5060950" y="6375400"/>
          <p14:tracePt t="167687" x="5067300" y="6375400"/>
          <p14:tracePt t="167699" x="5086350" y="6375400"/>
          <p14:tracePt t="167718" x="5111750" y="6375400"/>
          <p14:tracePt t="167733" x="5137150" y="6375400"/>
          <p14:tracePt t="167750" x="5143500" y="6375400"/>
          <p14:tracePt t="167766" x="5162550" y="6375400"/>
          <p14:tracePt t="167783" x="5168900" y="6375400"/>
          <p14:tracePt t="167800" x="5181600" y="6375400"/>
          <p14:tracePt t="167822" x="5187950" y="6375400"/>
          <p14:tracePt t="167833" x="5194300" y="6375400"/>
          <p14:tracePt t="167850" x="5213350" y="6375400"/>
          <p14:tracePt t="167867" x="5232400" y="6375400"/>
          <p14:tracePt t="167872" x="5238750" y="6375400"/>
          <p14:tracePt t="167883" x="5251450" y="6375400"/>
          <p14:tracePt t="167901" x="5264150" y="6375400"/>
          <p14:tracePt t="167906" x="5276850" y="6375400"/>
          <p14:tracePt t="167917" x="5283200" y="6375400"/>
          <p14:tracePt t="167921" x="5302250" y="6375400"/>
          <p14:tracePt t="167933" x="5314950" y="6375400"/>
          <p14:tracePt t="167950" x="5340350" y="6375400"/>
          <p14:tracePt t="167967" x="5372100" y="6375400"/>
          <p14:tracePt t="167983" x="5397500" y="6375400"/>
          <p14:tracePt t="168000" x="5416550" y="6375400"/>
          <p14:tracePt t="168016" x="5435600" y="6375400"/>
          <p14:tracePt t="168033" x="5461000" y="6375400"/>
          <p14:tracePt t="168072" x="5467350" y="6375400"/>
          <p14:tracePt t="168118" x="5473700" y="6375400"/>
          <p14:tracePt t="168135" x="5480050" y="6375400"/>
          <p14:tracePt t="168142" x="5486400" y="6375400"/>
          <p14:tracePt t="168158" x="5492750" y="6375400"/>
          <p14:tracePt t="168191" x="5505450" y="6375400"/>
          <p14:tracePt t="168423" x="5511800" y="6375400"/>
          <p14:tracePt t="168440" x="5518150" y="6375400"/>
          <p14:tracePt t="168447" x="5537200" y="6369050"/>
          <p14:tracePt t="168494" x="5543550" y="6369050"/>
          <p14:tracePt t="168583" x="5556250" y="6369050"/>
          <p14:tracePt t="168623" x="5568950" y="6369050"/>
          <p14:tracePt t="168631" x="5581650" y="6369050"/>
          <p14:tracePt t="168640" x="5594350" y="6369050"/>
          <p14:tracePt t="168647" x="5613400" y="6369050"/>
          <p14:tracePt t="168664" x="5651500" y="6369050"/>
          <p14:tracePt t="168681" x="5702300" y="6369050"/>
          <p14:tracePt t="168698" x="5753100" y="6369050"/>
          <p14:tracePt t="168715" x="5797550" y="6369050"/>
          <p14:tracePt t="168722" x="5816600" y="6369050"/>
          <p14:tracePt t="168731" x="5842000" y="6362700"/>
          <p14:tracePt t="168747" x="5880100" y="6362700"/>
          <p14:tracePt t="168751" x="5886450" y="6350000"/>
          <p14:tracePt t="168765" x="5905500" y="6350000"/>
          <p14:tracePt t="168781" x="5937250" y="6350000"/>
          <p14:tracePt t="168798" x="5956300" y="6350000"/>
          <p14:tracePt t="168814" x="5981700" y="6350000"/>
          <p14:tracePt t="168831" x="6019800" y="6350000"/>
          <p14:tracePt t="168848" x="6064250" y="6350000"/>
          <p14:tracePt t="168864" x="6108700" y="6343650"/>
          <p14:tracePt t="168881" x="6159500" y="6337300"/>
          <p14:tracePt t="168898" x="6191250" y="6337300"/>
          <p14:tracePt t="168914" x="6216650" y="6330950"/>
          <p14:tracePt t="168931" x="6248400" y="6330950"/>
          <p14:tracePt t="168948" x="6267450" y="6330950"/>
          <p14:tracePt t="168967" x="6292850" y="6330950"/>
          <p14:tracePt t="168982" x="6324600" y="6330950"/>
          <p14:tracePt t="168998" x="6350000" y="6330950"/>
          <p14:tracePt t="169015" x="6381750" y="6330950"/>
          <p14:tracePt t="169031" x="6413500" y="6330950"/>
          <p14:tracePt t="169048" x="6438900" y="6330950"/>
          <p14:tracePt t="169065" x="6451600" y="6330950"/>
          <p14:tracePt t="169081" x="6464300" y="6330950"/>
          <p14:tracePt t="169098" x="6483350" y="6330950"/>
          <p14:tracePt t="169115" x="6489700" y="6330950"/>
          <p14:tracePt t="169131" x="6508750" y="6330950"/>
          <p14:tracePt t="169135" x="6527800" y="6330950"/>
          <p14:tracePt t="169151" x="6540500" y="6330950"/>
          <p14:tracePt t="169165" x="6553200" y="6330950"/>
          <p14:tracePt t="169181" x="6584950" y="6330950"/>
          <p14:tracePt t="169198" x="6604000" y="6330950"/>
          <p14:tracePt t="169214" x="6629400" y="6330950"/>
          <p14:tracePt t="169231" x="6642100" y="6330950"/>
          <p14:tracePt t="169248" x="6661150" y="6330950"/>
          <p14:tracePt t="169264" x="6680200" y="6330950"/>
          <p14:tracePt t="169281" x="6692900" y="6330950"/>
          <p14:tracePt t="169895" x="6699250" y="6330950"/>
          <p14:tracePt t="169904" x="6705600" y="6330950"/>
          <p14:tracePt t="169921" x="6711950" y="6330950"/>
          <p14:tracePt t="169928" x="6731000" y="6330950"/>
          <p14:tracePt t="169937" x="6750050" y="6330950"/>
          <p14:tracePt t="169954" x="6794500" y="6330950"/>
          <p14:tracePt t="169970" x="6838950" y="6330950"/>
          <p14:tracePt t="169987" x="6883400" y="6330950"/>
          <p14:tracePt t="170003" x="6902450" y="6330950"/>
          <p14:tracePt t="170009" x="6908800" y="6330950"/>
          <p14:tracePt t="170151" x="6921500" y="6330950"/>
          <p14:tracePt t="170167" x="6927850" y="6330950"/>
          <p14:tracePt t="170183" x="6934200" y="6330950"/>
          <p14:tracePt t="170193" x="6946900" y="6330950"/>
          <p14:tracePt t="170204" x="6959600" y="6330950"/>
          <p14:tracePt t="170220" x="6978650" y="6330950"/>
          <p14:tracePt t="170225" x="6985000" y="6330950"/>
          <p14:tracePt t="170237" x="6997700" y="6330950"/>
          <p14:tracePt t="170253" x="7023100" y="6330950"/>
          <p14:tracePt t="170270" x="7029450" y="6330950"/>
          <p14:tracePt t="170390" x="7035800" y="6324600"/>
          <p14:tracePt t="170431" x="7035800" y="6318250"/>
          <p14:tracePt t="170439" x="7042150" y="6318250"/>
          <p14:tracePt t="170447" x="7048500" y="6318250"/>
          <p14:tracePt t="170456" x="7054850" y="6318250"/>
          <p14:tracePt t="170471" x="7086600" y="6318250"/>
          <p14:tracePt t="170487" x="7131050" y="6318250"/>
          <p14:tracePt t="170504" x="7169150" y="6318250"/>
          <p14:tracePt t="170521" x="7213600" y="6318250"/>
          <p14:tracePt t="170537" x="7226300" y="6311900"/>
          <p14:tracePt t="170752" x="7232650" y="6311900"/>
          <p14:tracePt t="170760" x="7245350" y="6311900"/>
          <p14:tracePt t="170768" x="7245350" y="6305550"/>
          <p14:tracePt t="170777" x="7251700" y="6292850"/>
          <p14:tracePt t="170793" x="7258050" y="6292850"/>
          <p14:tracePt t="170810" x="7277100" y="6273800"/>
          <p14:tracePt t="170827" x="7283450" y="6261100"/>
          <p14:tracePt t="170844" x="7289800" y="6248400"/>
          <p14:tracePt t="170860" x="7302500" y="6235700"/>
          <p14:tracePt t="170877" x="7315200" y="6223000"/>
          <p14:tracePt t="171272" x="7321550" y="6216650"/>
          <p14:tracePt t="171288" x="7334250" y="6216650"/>
          <p14:tracePt t="171296" x="7346950" y="6216650"/>
          <p14:tracePt t="171305" x="7366000" y="6216650"/>
          <p14:tracePt t="171321" x="7404100" y="6223000"/>
          <p14:tracePt t="171338" x="7467600" y="6235700"/>
          <p14:tracePt t="171355" x="7524750" y="6242050"/>
          <p14:tracePt t="171371" x="7575550" y="6254750"/>
          <p14:tracePt t="171388" x="7645400" y="6254750"/>
          <p14:tracePt t="171405" x="7702550" y="6254750"/>
          <p14:tracePt t="171423" x="7753350" y="6261100"/>
          <p14:tracePt t="171438" x="7759700" y="6261100"/>
          <p14:tracePt t="171455" x="7772400" y="6261100"/>
          <p14:tracePt t="171472" x="7778750" y="6261100"/>
          <p14:tracePt t="171488" x="7804150" y="6261100"/>
          <p14:tracePt t="171505" x="7854950" y="6261100"/>
          <p14:tracePt t="171522" x="7918450" y="6254750"/>
          <p14:tracePt t="171538" x="8007350" y="6248400"/>
          <p14:tracePt t="171555" x="8083550" y="6248400"/>
          <p14:tracePt t="171571" x="8178800" y="6248400"/>
          <p14:tracePt t="171589" x="8255000" y="6248400"/>
          <p14:tracePt t="171595" x="8286750" y="6248400"/>
          <p14:tracePt t="171605" x="8318500" y="6248400"/>
          <p14:tracePt t="171624" x="8413750" y="6248400"/>
          <p14:tracePt t="171638" x="8451850" y="6248400"/>
          <p14:tracePt t="171655" x="8470900" y="6248400"/>
          <p14:tracePt t="172024" x="8477250" y="6248400"/>
          <p14:tracePt t="172033" x="8489950" y="6248400"/>
          <p14:tracePt t="172048" x="8496300" y="6248400"/>
          <p14:tracePt t="172064" x="8502650" y="6248400"/>
          <p14:tracePt t="172113" x="8509000" y="6248400"/>
          <p14:tracePt t="172537" x="8509000" y="6242050"/>
          <p14:tracePt t="172735" x="8502650" y="6242050"/>
          <p14:tracePt t="172777" x="8496300" y="6242050"/>
          <p14:tracePt t="172793" x="8477250" y="6254750"/>
          <p14:tracePt t="172800" x="8464550" y="6261100"/>
          <p14:tracePt t="172809" x="8439150" y="6273800"/>
          <p14:tracePt t="172826" x="8407400" y="6299200"/>
          <p14:tracePt t="172843" x="8350250" y="6330950"/>
          <p14:tracePt t="172859" x="8299450" y="6369050"/>
          <p14:tracePt t="172876" x="8229600" y="6394450"/>
          <p14:tracePt t="172893" x="8153400" y="6432550"/>
          <p14:tracePt t="172898" x="8108950" y="6445250"/>
          <p14:tracePt t="172909" x="8083550" y="6464300"/>
          <p14:tracePt t="172927" x="8051800" y="6470650"/>
          <p14:tracePt t="172930" x="8045450" y="6470650"/>
          <p14:tracePt t="172943" x="8026400" y="6483350"/>
          <p14:tracePt t="173105" x="8020050" y="6483350"/>
          <p14:tracePt t="173121" x="8013700" y="6483350"/>
          <p14:tracePt t="173130" x="8001000" y="6483350"/>
          <p14:tracePt t="173138" x="7994650" y="6483350"/>
          <p14:tracePt t="173145" x="7975600" y="6483350"/>
          <p14:tracePt t="173159" x="7931150" y="6483350"/>
          <p14:tracePt t="173176" x="7874000" y="6483350"/>
          <p14:tracePt t="173193" x="7823200" y="6483350"/>
          <p14:tracePt t="173210" x="7772400" y="6483350"/>
          <p14:tracePt t="173226" x="7715250" y="6483350"/>
          <p14:tracePt t="173243" x="7658100" y="6483350"/>
          <p14:tracePt t="173260" x="7607300" y="6483350"/>
          <p14:tracePt t="173276" x="7562850" y="6483350"/>
          <p14:tracePt t="173293" x="7518400" y="6477000"/>
          <p14:tracePt t="173297" x="7499350" y="6477000"/>
          <p14:tracePt t="173310" x="7480300" y="6464300"/>
          <p14:tracePt t="173327" x="7435850" y="6464300"/>
          <p14:tracePt t="173331" x="7423150" y="6457950"/>
          <p14:tracePt t="173343" x="7410450" y="6457950"/>
          <p14:tracePt t="173360" x="7397750" y="6457950"/>
          <p14:tracePt t="173448" x="7391400" y="6457950"/>
          <p14:tracePt t="173465" x="7385050" y="6457950"/>
          <p14:tracePt t="173482" x="7372350" y="6451600"/>
          <p14:tracePt t="173488" x="7359650" y="6451600"/>
          <p14:tracePt t="173497" x="7346950" y="6451600"/>
          <p14:tracePt t="173510" x="7327900" y="6451600"/>
          <p14:tracePt t="173527" x="7213600" y="6451600"/>
          <p14:tracePt t="173543" x="7086600" y="6451600"/>
          <p14:tracePt t="173560" x="6965950" y="6451600"/>
          <p14:tracePt t="173577" x="6889750" y="6451600"/>
          <p14:tracePt t="173594" x="6826250" y="6451600"/>
          <p14:tracePt t="173610" x="6794500" y="6451600"/>
          <p14:tracePt t="173627" x="6788150" y="6451600"/>
          <p14:tracePt t="173850" x="6781800" y="6451600"/>
          <p14:tracePt t="173866" x="6775450" y="6451600"/>
          <p14:tracePt t="173882" x="6769100" y="6451600"/>
          <p14:tracePt t="173890" x="6750050" y="6451600"/>
          <p14:tracePt t="173898" x="6743700" y="6451600"/>
          <p14:tracePt t="173908" x="6731000" y="6451600"/>
          <p14:tracePt t="173925" x="6705600" y="6451600"/>
          <p14:tracePt t="173930" x="6692900" y="6451600"/>
          <p14:tracePt t="173941" x="6680200" y="6451600"/>
          <p14:tracePt t="173958" x="6635750" y="6451600"/>
          <p14:tracePt t="173964" x="6597650" y="6451600"/>
          <p14:tracePt t="173977" x="6534150" y="6451600"/>
          <p14:tracePt t="173981" x="6483350" y="6451600"/>
          <p14:tracePt t="173992" x="6362700" y="6445250"/>
          <p14:tracePt t="174008" x="6305550" y="6426200"/>
          <p14:tracePt t="174025" x="6223000" y="6426200"/>
          <p14:tracePt t="174041" x="6210300" y="6426200"/>
          <p14:tracePt t="174241" x="6216650" y="6419850"/>
          <p14:tracePt t="174249" x="6223000" y="6413500"/>
          <p14:tracePt t="174258" x="6235700" y="6407150"/>
          <p14:tracePt t="174275" x="6267450" y="6388100"/>
          <p14:tracePt t="174291" x="6318250" y="6356350"/>
          <p14:tracePt t="174308" x="6362700" y="6330950"/>
          <p14:tracePt t="174324" x="6388100" y="6318250"/>
          <p14:tracePt t="174341" x="6407150" y="6305550"/>
          <p14:tracePt t="174609" x="6413500" y="6305550"/>
          <p14:tracePt t="174617" x="6419850" y="6305550"/>
          <p14:tracePt t="174624" x="6432550" y="6299200"/>
          <p14:tracePt t="174640" x="6438900" y="6299200"/>
          <p14:tracePt t="174649" x="6451600" y="6299200"/>
          <p14:tracePt t="174666" x="6483350" y="6299200"/>
          <p14:tracePt t="174682" x="6515100" y="6286500"/>
          <p14:tracePt t="174699" x="6578600" y="6267450"/>
          <p14:tracePt t="174716" x="6591300" y="6254750"/>
          <p14:tracePt t="174733" x="6597650" y="6254750"/>
          <p14:tracePt t="175081" x="6584950" y="6254750"/>
          <p14:tracePt t="175097" x="6578600" y="6254750"/>
          <p14:tracePt t="175105" x="6572250" y="6254750"/>
          <p14:tracePt t="175129" x="6565900" y="6254750"/>
          <p14:tracePt t="175354" x="6559550" y="6261100"/>
          <p14:tracePt t="175370" x="6559550" y="6267450"/>
          <p14:tracePt t="175379" x="6565900" y="6273800"/>
          <p14:tracePt t="175396" x="6572250" y="6280150"/>
          <p14:tracePt t="175406" x="6584950" y="6280150"/>
          <p14:tracePt t="175422" x="6635750" y="6299200"/>
          <p14:tracePt t="175427" x="6667500" y="6305550"/>
          <p14:tracePt t="175439" x="6680200" y="6311900"/>
          <p14:tracePt t="175457" x="6743700" y="6311900"/>
          <p14:tracePt t="175472" x="6762750" y="6311900"/>
          <p14:tracePt t="175498" x="6769100" y="6311900"/>
          <p14:tracePt t="176284" x="6775450" y="6311900"/>
          <p14:tracePt t="176291" x="6788150" y="6311900"/>
          <p14:tracePt t="176298" x="6819900" y="6311900"/>
          <p14:tracePt t="176315" x="6864350" y="6311900"/>
          <p14:tracePt t="176332" x="6908800" y="6311900"/>
          <p14:tracePt t="176349" x="6940550" y="6311900"/>
          <p14:tracePt t="176365" x="6972300" y="6305550"/>
          <p14:tracePt t="176382" x="6997700" y="6299200"/>
          <p14:tracePt t="176398" x="7010400" y="6299200"/>
          <p14:tracePt t="176435" x="7016750" y="6299200"/>
          <p14:tracePt t="176441" x="7023100" y="6299200"/>
          <p14:tracePt t="176451" x="7029450" y="6299200"/>
          <p14:tracePt t="176465" x="7054850" y="6299200"/>
          <p14:tracePt t="176482" x="7086600" y="6299200"/>
          <p14:tracePt t="176498" x="7124700" y="6299200"/>
          <p14:tracePt t="176515" x="7150100" y="6299200"/>
          <p14:tracePt t="176532" x="7175500" y="6299200"/>
          <p14:tracePt t="177554" x="7181850" y="6299200"/>
          <p14:tracePt t="177562" x="7200900" y="6299200"/>
          <p14:tracePt t="177570" x="7226300" y="6299200"/>
          <p14:tracePt t="177581" x="7232650" y="6299200"/>
          <p14:tracePt t="177598" x="7270750" y="6299200"/>
          <p14:tracePt t="177614" x="7321550" y="6299200"/>
          <p14:tracePt t="177631" x="7372350" y="6299200"/>
          <p14:tracePt t="177648" x="7410450" y="6299200"/>
          <p14:tracePt t="177651" x="7435850" y="6299200"/>
          <p14:tracePt t="177667" x="7467600" y="6299200"/>
          <p14:tracePt t="177681" x="7473950" y="6299200"/>
          <p14:tracePt t="177698" x="7493000" y="6299200"/>
          <p14:tracePt t="177715" x="7512050" y="6292850"/>
          <p14:tracePt t="177731" x="7537450" y="6292850"/>
          <p14:tracePt t="177748" x="7569200" y="6292850"/>
          <p14:tracePt t="177764" x="7581900" y="6292850"/>
          <p14:tracePt t="177781" x="7594600" y="6292850"/>
          <p14:tracePt t="177947" x="7600950" y="6292850"/>
          <p14:tracePt t="177963" x="7613650" y="6292850"/>
          <p14:tracePt t="177988" x="7620000" y="6292850"/>
          <p14:tracePt t="177997" x="7626350" y="6292850"/>
          <p14:tracePt t="178012" x="7632700" y="6292850"/>
          <p14:tracePt t="178021" x="7645400" y="6292850"/>
          <p14:tracePt t="178037" x="7689850" y="6305550"/>
          <p14:tracePt t="178054" x="7721600" y="6311900"/>
          <p14:tracePt t="178070" x="7766050" y="6324600"/>
          <p14:tracePt t="178076" x="7778750" y="6324600"/>
          <p14:tracePt t="178087" x="7797800" y="6330950"/>
          <p14:tracePt t="178104" x="7842250" y="6337300"/>
          <p14:tracePt t="178109" x="7848600" y="6343650"/>
          <p14:tracePt t="178120" x="7854950" y="6343650"/>
          <p14:tracePt t="178137" x="7861300" y="6343650"/>
          <p14:tracePt t="178219" x="7867650" y="6350000"/>
          <p14:tracePt t="178226" x="7867650" y="6356350"/>
          <p14:tracePt t="178243" x="7867650" y="6362700"/>
          <p14:tracePt t="178254" x="7861300" y="6375400"/>
          <p14:tracePt t="178270" x="7835900" y="6394450"/>
          <p14:tracePt t="178287" x="7816850" y="6394450"/>
          <p14:tracePt t="178291" x="7810500" y="6400800"/>
          <p14:tracePt t="178304" x="7804150" y="6400800"/>
          <p14:tracePt t="178321" x="7797800" y="6400800"/>
          <p14:tracePt t="178338" x="7791450" y="6400800"/>
          <p14:tracePt t="178354" x="7772400" y="6400800"/>
          <p14:tracePt t="178379" x="7766050" y="6400800"/>
          <p14:tracePt t="178388" x="7753350" y="6400800"/>
          <p14:tracePt t="178404" x="7727950" y="6400800"/>
          <p14:tracePt t="178421" x="7715250" y="6400800"/>
          <p14:tracePt t="178437" x="7689850" y="6394450"/>
          <p14:tracePt t="178454" x="7658100" y="6381750"/>
          <p14:tracePt t="178470" x="7620000" y="6362700"/>
          <p14:tracePt t="178487" x="7581900" y="6350000"/>
          <p14:tracePt t="178492" x="7569200" y="6343650"/>
          <p14:tracePt t="178504" x="7556500" y="6337300"/>
          <p14:tracePt t="178520" x="7543800" y="6330950"/>
          <p14:tracePt t="178537" x="7543800" y="6324600"/>
          <p14:tracePt t="178538" x="7531100" y="6311900"/>
          <p14:tracePt t="178554" x="7524750" y="6292850"/>
          <p14:tracePt t="178571" x="7512050" y="6273800"/>
          <p14:tracePt t="178587" x="7512050" y="6254750"/>
          <p14:tracePt t="178604" x="7505700" y="6235700"/>
          <p14:tracePt t="178621" x="7505700" y="6197600"/>
          <p14:tracePt t="178637" x="7505700" y="6178550"/>
          <p14:tracePt t="178654" x="7505700" y="6153150"/>
          <p14:tracePt t="178671" x="7505700" y="6134100"/>
          <p14:tracePt t="178687" x="7531100" y="6115050"/>
          <p14:tracePt t="178704" x="7575550" y="6089650"/>
          <p14:tracePt t="178709" x="7594600" y="6089650"/>
          <p14:tracePt t="178722" x="7620000" y="6083300"/>
          <p14:tracePt t="178740" x="7708900" y="6064250"/>
          <p14:tracePt t="178754" x="7778750" y="6057900"/>
          <p14:tracePt t="178771" x="7848600" y="6051550"/>
          <p14:tracePt t="178787" x="7924800" y="6032500"/>
          <p14:tracePt t="178804" x="7994650" y="6026150"/>
          <p14:tracePt t="178821" x="8051800" y="6019800"/>
          <p14:tracePt t="178838" x="8089900" y="6013450"/>
          <p14:tracePt t="178854" x="8134350" y="6013450"/>
          <p14:tracePt t="178871" x="8166100" y="6013450"/>
          <p14:tracePt t="178876" x="8178800" y="6013450"/>
          <p14:tracePt t="178887" x="8197850" y="6013450"/>
          <p14:tracePt t="178904" x="8235950" y="6013450"/>
          <p14:tracePt t="178907" x="8267700" y="6026150"/>
          <p14:tracePt t="178922" x="8286750" y="6032500"/>
          <p14:tracePt t="178937" x="8337550" y="6057900"/>
          <p14:tracePt t="178939" x="8350250" y="6064250"/>
          <p14:tracePt t="178954" x="8382000" y="6076950"/>
          <p14:tracePt t="178971" x="8388350" y="6083300"/>
          <p14:tracePt t="178988" x="8407400" y="6096000"/>
          <p14:tracePt t="179004" x="8407400" y="6115050"/>
          <p14:tracePt t="179021" x="8413750" y="6146800"/>
          <p14:tracePt t="179038" x="8413750" y="6203950"/>
          <p14:tracePt t="179055" x="8413750" y="6235700"/>
          <p14:tracePt t="179060" x="8413750" y="6254750"/>
          <p14:tracePt t="179071" x="8413750" y="6273800"/>
          <p14:tracePt t="179087" x="8407400" y="6292850"/>
          <p14:tracePt t="179105" x="8394700" y="6311900"/>
          <p14:tracePt t="179108" x="8382000" y="6318250"/>
          <p14:tracePt t="179121" x="8369300" y="6324600"/>
          <p14:tracePt t="179138" x="8350250" y="6324600"/>
          <p14:tracePt t="179155" x="8343900" y="6330950"/>
          <p14:tracePt t="179171" x="8337550" y="6330950"/>
          <p14:tracePt t="179188" x="8324850" y="6330950"/>
          <p14:tracePt t="179210" x="8318500" y="6330950"/>
          <p14:tracePt t="179221" x="8312150" y="6330950"/>
          <p14:tracePt t="179238" x="8305800" y="6330950"/>
          <p14:tracePt t="179482" x="8299450" y="6330950"/>
          <p14:tracePt t="179515" x="8293100" y="6324600"/>
          <p14:tracePt t="179547" x="8286750" y="6324600"/>
          <p14:tracePt t="179554" x="8274050" y="6311900"/>
          <p14:tracePt t="179571" x="8267700" y="6311900"/>
          <p14:tracePt t="179579" x="8261350" y="6311900"/>
          <p14:tracePt t="179590" x="8255000" y="6311900"/>
          <p14:tracePt t="179607" x="8229600" y="6311900"/>
          <p14:tracePt t="179623" x="8210550" y="6311900"/>
          <p14:tracePt t="179639" x="8191500" y="6311900"/>
          <p14:tracePt t="179656" x="8178800" y="6305550"/>
          <p14:tracePt t="179674" x="8166100" y="6305550"/>
          <p14:tracePt t="179692" x="8153400" y="6292850"/>
          <p14:tracePt t="179709" x="8147050" y="6292850"/>
          <p14:tracePt t="179723" x="8140700" y="6280150"/>
          <p14:tracePt t="179741" x="8128000" y="6280150"/>
          <p14:tracePt t="179757" x="8121650" y="6280150"/>
          <p14:tracePt t="179788" x="8115300" y="6273800"/>
          <p14:tracePt t="179820" x="8108950" y="6267450"/>
          <p14:tracePt t="179901" x="8096250" y="6267450"/>
          <p14:tracePt t="179915" x="8089900" y="6273800"/>
          <p14:tracePt t="179973" x="8083550" y="6273800"/>
          <p14:tracePt t="179979" x="8064500" y="6273800"/>
          <p14:tracePt t="179990" x="8058150" y="6286500"/>
          <p14:tracePt t="180007" x="8001000" y="6292850"/>
          <p14:tracePt t="180014" x="7956550" y="6299200"/>
          <p14:tracePt t="180023" x="7880350" y="6311900"/>
          <p14:tracePt t="180040" x="7562850" y="6337300"/>
          <p14:tracePt t="180046" x="7277100" y="6350000"/>
          <p14:tracePt t="180057" x="7042150" y="6350000"/>
          <p14:tracePt t="180073" x="7029450" y="6350000"/>
          <p14:tracePt t="180333" x="7010400" y="6356350"/>
          <p14:tracePt t="180356" x="7004050" y="6356350"/>
          <p14:tracePt t="180364" x="6991350" y="6343650"/>
          <p14:tracePt t="180374" x="6978650" y="6337300"/>
          <p14:tracePt t="180390" x="6959600" y="6330950"/>
          <p14:tracePt t="180407" x="6940550" y="6324600"/>
          <p14:tracePt t="180424" x="6940550" y="6305550"/>
          <p14:tracePt t="180430" x="6934200" y="6299200"/>
          <p14:tracePt t="180440" x="6927850" y="6292850"/>
          <p14:tracePt t="180457" x="6927850" y="6286500"/>
          <p14:tracePt t="180492" x="6921500" y="6286500"/>
          <p14:tracePt t="180532" x="6915150" y="6280150"/>
          <p14:tracePt t="180555" x="6915150" y="6273800"/>
          <p14:tracePt t="180579" x="6921500" y="6267450"/>
          <p14:tracePt t="180595" x="6921500" y="6254750"/>
          <p14:tracePt t="180619" x="6927850" y="6254750"/>
          <p14:tracePt t="180667" x="6934200" y="6254750"/>
          <p14:tracePt t="180676" x="6940550" y="6254750"/>
          <p14:tracePt t="180683" x="6953250" y="6254750"/>
          <p14:tracePt t="180692" x="6965950" y="6254750"/>
          <p14:tracePt t="180707" x="6991350" y="6254750"/>
          <p14:tracePt t="180724" x="7061200" y="6267450"/>
          <p14:tracePt t="180740" x="7175500" y="6280150"/>
          <p14:tracePt t="180757" x="7346950" y="6305550"/>
          <p14:tracePt t="180774" x="7581900" y="6343650"/>
          <p14:tracePt t="180791" x="7924800" y="6388100"/>
          <p14:tracePt t="180807" x="8318500" y="6445250"/>
          <p14:tracePt t="180824" x="8642350" y="6489700"/>
          <p14:tracePt t="180830" x="8750300" y="6502400"/>
          <p14:tracePt t="180841" x="8883650" y="6521450"/>
          <p14:tracePt t="180858" x="9086850" y="6521450"/>
          <p14:tracePt t="180863" x="9182100" y="6521450"/>
          <p14:tracePt t="180875" x="9251950" y="6521450"/>
          <p14:tracePt t="180891" x="9410700" y="6521450"/>
          <p14:tracePt t="180908" x="9467850" y="6521450"/>
          <p14:tracePt t="180924" x="9499600" y="6521450"/>
          <p14:tracePt t="180941" x="9505950" y="6521450"/>
          <p14:tracePt t="180958" x="9512300" y="6521450"/>
          <p14:tracePt t="181003" x="9518650" y="6521450"/>
          <p14:tracePt t="181012" x="9525000" y="6521450"/>
          <p14:tracePt t="181029" x="9531350" y="6521450"/>
          <p14:tracePt t="181035" x="9544050" y="6521450"/>
          <p14:tracePt t="181045" x="9550400" y="6521450"/>
          <p14:tracePt t="181057" x="9556750" y="6508750"/>
          <p14:tracePt t="181074" x="9575800" y="6502400"/>
          <p14:tracePt t="181092" x="9575800" y="6496050"/>
          <p14:tracePt t="181147" x="9575800" y="6489700"/>
          <p14:tracePt t="181260" x="9594850" y="6489700"/>
          <p14:tracePt t="181267" x="9652000" y="6489700"/>
          <p14:tracePt t="181276" x="9728200" y="6489700"/>
          <p14:tracePt t="181291" x="9956800" y="6489700"/>
          <p14:tracePt t="181308" x="10255250" y="6489700"/>
          <p14:tracePt t="181324" x="10623550" y="6477000"/>
          <p14:tracePt t="181341" x="10902950" y="6445250"/>
          <p14:tracePt t="181358" x="11099800" y="6419850"/>
          <p14:tracePt t="181374" x="11258550" y="6394450"/>
          <p14:tracePt t="181391" x="11347450" y="6388100"/>
          <p14:tracePt t="181408" x="11404600" y="6381750"/>
          <p14:tracePt t="181425" x="11430000" y="6381750"/>
          <p14:tracePt t="181441" x="11436350" y="6381750"/>
          <p14:tracePt t="181458" x="11461750" y="6381750"/>
          <p14:tracePt t="181461" x="11487150" y="6381750"/>
          <p14:tracePt t="181476" x="11544300" y="6381750"/>
          <p14:tracePt t="181491" x="11588750" y="6381750"/>
          <p14:tracePt t="181508" x="11639550" y="6381750"/>
          <p14:tracePt t="181524" x="11664950" y="6381750"/>
          <p14:tracePt t="181541" x="11677650" y="6381750"/>
          <p14:tracePt t="181558" x="11684000" y="6381750"/>
          <p14:tracePt t="181574" x="11690350" y="6381750"/>
          <p14:tracePt t="182429" x="11671300" y="6381750"/>
          <p14:tracePt t="182437" x="11664950" y="6381750"/>
          <p14:tracePt t="182445" x="11639550" y="6375400"/>
          <p14:tracePt t="182453" x="11633200" y="6375400"/>
          <p14:tracePt t="182470" x="11607800" y="6375400"/>
          <p14:tracePt t="182486" x="11557000" y="6362700"/>
          <p14:tracePt t="182503" x="11525250" y="6356350"/>
          <p14:tracePt t="182520" x="11487150" y="6350000"/>
          <p14:tracePt t="182536" x="11449050" y="6350000"/>
          <p14:tracePt t="182553" x="11410950" y="6350000"/>
          <p14:tracePt t="182570" x="11385550" y="6350000"/>
          <p14:tracePt t="182586" x="11353800" y="6350000"/>
          <p14:tracePt t="182589" x="11341100" y="6350000"/>
          <p14:tracePt t="182603" x="11303000" y="6350000"/>
          <p14:tracePt t="182620" x="11258550" y="6350000"/>
          <p14:tracePt t="182636" x="11163300" y="6350000"/>
          <p14:tracePt t="182653" x="11029950" y="6350000"/>
          <p14:tracePt t="182670" x="10814050" y="6350000"/>
          <p14:tracePt t="182687" x="10541000" y="6350000"/>
          <p14:tracePt t="182703" x="10217150" y="6350000"/>
          <p14:tracePt t="182720" x="9886950" y="6350000"/>
          <p14:tracePt t="182737" x="9582150" y="6350000"/>
          <p14:tracePt t="182741" x="9455150" y="6350000"/>
          <p14:tracePt t="182753" x="9321800" y="6350000"/>
          <p14:tracePt t="182770" x="9131300" y="6350000"/>
          <p14:tracePt t="182773" x="9055100" y="6350000"/>
          <p14:tracePt t="182787" x="8985250" y="6350000"/>
          <p14:tracePt t="182803" x="8813800" y="6356350"/>
          <p14:tracePt t="182820" x="8705850" y="6369050"/>
          <p14:tracePt t="182837" x="8636000" y="6381750"/>
          <p14:tracePt t="182853" x="8572500" y="6381750"/>
          <p14:tracePt t="182870" x="8489950" y="6381750"/>
          <p14:tracePt t="182887" x="8369300" y="6381750"/>
          <p14:tracePt t="182903" x="8223250" y="6381750"/>
          <p14:tracePt t="182920" x="8064500" y="6381750"/>
          <p14:tracePt t="182937" x="7893050" y="6381750"/>
          <p14:tracePt t="182953" x="7727950" y="6381750"/>
          <p14:tracePt t="182970" x="7550150" y="6381750"/>
          <p14:tracePt t="182975" x="7461250" y="6381750"/>
          <p14:tracePt t="182987" x="7366000" y="6375400"/>
          <p14:tracePt t="183003" x="7080250" y="6318250"/>
          <p14:tracePt t="183020" x="6915150" y="6299200"/>
          <p14:tracePt t="183037" x="6769100" y="6273800"/>
          <p14:tracePt t="183055" x="6629400" y="6261100"/>
          <p14:tracePt t="183070" x="6489700" y="6229350"/>
          <p14:tracePt t="183087" x="6356350" y="6223000"/>
          <p14:tracePt t="183104" x="6178550" y="6191250"/>
          <p14:tracePt t="183120" x="6019800" y="6178550"/>
          <p14:tracePt t="183149" x="5816600" y="6178550"/>
          <p14:tracePt t="183165" x="5467350" y="6172200"/>
          <p14:tracePt t="183173" x="5397500" y="6172200"/>
          <p14:tracePt t="183180" x="5308600" y="6172200"/>
          <p14:tracePt t="183190" x="5257800" y="6172200"/>
          <p14:tracePt t="183203" x="5149850" y="6172200"/>
          <p14:tracePt t="183220" x="5054600" y="6172200"/>
          <p14:tracePt t="183237" x="4978400" y="6172200"/>
          <p14:tracePt t="183254" x="4889500" y="6172200"/>
          <p14:tracePt t="183270" x="4806950" y="6172200"/>
          <p14:tracePt t="183287" x="4756150" y="6172200"/>
          <p14:tracePt t="183304" x="4730750" y="6172200"/>
          <p14:tracePt t="183320" x="4711700" y="6172200"/>
          <p14:tracePt t="183455" x="4705350" y="6172200"/>
          <p14:tracePt t="183470" x="4692650" y="6172200"/>
          <p14:tracePt t="183493" x="4686300" y="6172200"/>
          <p14:tracePt t="183500" x="4679950" y="6172200"/>
          <p14:tracePt t="183516" x="4679950" y="6178550"/>
          <p14:tracePt t="183526" x="4673600" y="6191250"/>
          <p14:tracePt t="183542" x="4673600" y="6203950"/>
          <p14:tracePt t="183554" x="4673600" y="6210300"/>
          <p14:tracePt t="183570" x="4673600" y="6248400"/>
          <p14:tracePt t="183575" x="4673600" y="6261100"/>
          <p14:tracePt t="183590" x="4673600" y="6292850"/>
          <p14:tracePt t="183604" x="4692650" y="6337300"/>
          <p14:tracePt t="183620" x="4699000" y="6362700"/>
          <p14:tracePt t="183638" x="4705350" y="6375400"/>
          <p14:tracePt t="183654" x="4705350" y="6388100"/>
          <p14:tracePt t="183806" x="4711700" y="6394450"/>
          <p14:tracePt t="184078" x="4711700" y="6388100"/>
          <p14:tracePt t="184742" x="4718050" y="6381750"/>
          <p14:tracePt t="184767" x="4724400" y="6381750"/>
          <p14:tracePt t="184774" x="4730750" y="6381750"/>
          <p14:tracePt t="184783" x="4737100" y="6381750"/>
          <p14:tracePt t="184800" x="4743450" y="6381750"/>
          <p14:tracePt t="184817" x="4762500" y="6381750"/>
          <p14:tracePt t="184839" x="4768850" y="6381750"/>
          <p14:tracePt t="184861" x="4775200" y="6381750"/>
          <p14:tracePt t="184871" x="4781550" y="6381750"/>
          <p14:tracePt t="184909" x="4787900" y="6381750"/>
          <p14:tracePt t="184934" x="4794250" y="6381750"/>
          <p14:tracePt t="184950" x="4800600" y="6381750"/>
          <p14:tracePt t="184966" x="4806950" y="6381750"/>
          <p14:tracePt t="184974" x="4813300" y="6381750"/>
          <p14:tracePt t="184984" x="4826000" y="6381750"/>
          <p14:tracePt t="185000" x="4832350" y="6381750"/>
          <p14:tracePt t="185017" x="4857750" y="6381750"/>
          <p14:tracePt t="185034" x="4889500" y="6394450"/>
          <p14:tracePt t="185051" x="4902200" y="6394450"/>
          <p14:tracePt t="185056" x="4908550" y="6394450"/>
          <p14:tracePt t="185253" x="4914900" y="6394450"/>
          <p14:tracePt t="185270" x="4927600" y="6394450"/>
          <p14:tracePt t="185286" x="4940300" y="6400800"/>
          <p14:tracePt t="185293" x="4953000" y="6400800"/>
          <p14:tracePt t="185303" x="4959350" y="6407150"/>
          <p14:tracePt t="185317" x="5022850" y="6413500"/>
          <p14:tracePt t="185334" x="5105400" y="6426200"/>
          <p14:tracePt t="185351" x="5213350" y="6445250"/>
          <p14:tracePt t="185367" x="5308600" y="6451600"/>
          <p14:tracePt t="185384" x="5378450" y="6464300"/>
          <p14:tracePt t="185401" x="5403850" y="6464300"/>
          <p14:tracePt t="185417" x="5410200" y="6464300"/>
          <p14:tracePt t="185527" x="5416550" y="6464300"/>
          <p14:tracePt t="185576" x="5422900" y="6464300"/>
          <p14:tracePt t="185584" x="5429250" y="6464300"/>
          <p14:tracePt t="185590" x="5441950" y="6464300"/>
          <p14:tracePt t="185606" x="5461000" y="6464300"/>
          <p14:tracePt t="185617" x="5486400" y="6464300"/>
          <p14:tracePt t="185634" x="5518150" y="6464300"/>
          <p14:tracePt t="185651" x="5556250" y="6464300"/>
          <p14:tracePt t="185667" x="5607050" y="6464300"/>
          <p14:tracePt t="185671" x="5613400" y="6464300"/>
          <p14:tracePt t="185684" x="5657850" y="6464300"/>
          <p14:tracePt t="185701" x="5689600" y="6464300"/>
          <p14:tracePt t="185718" x="5734050" y="6464300"/>
          <p14:tracePt t="185734" x="5797550" y="6470650"/>
          <p14:tracePt t="185751" x="5873750" y="6477000"/>
          <p14:tracePt t="185768" x="5962650" y="6483350"/>
          <p14:tracePt t="185784" x="6038850" y="6483350"/>
          <p14:tracePt t="185801" x="6102350" y="6483350"/>
          <p14:tracePt t="185818" x="6165850" y="6483350"/>
          <p14:tracePt t="185835" x="6223000" y="6483350"/>
          <p14:tracePt t="185841" x="6254750" y="6483350"/>
          <p14:tracePt t="185852" x="6299200" y="6483350"/>
          <p14:tracePt t="185868" x="6375400" y="6483350"/>
          <p14:tracePt t="185873" x="6419850" y="6483350"/>
          <p14:tracePt t="185884" x="6457950" y="6483350"/>
          <p14:tracePt t="185901" x="6565900" y="6483350"/>
          <p14:tracePt t="185918" x="6642100" y="6483350"/>
          <p14:tracePt t="185935" x="6718300" y="6483350"/>
          <p14:tracePt t="185951" x="6813550" y="6483350"/>
          <p14:tracePt t="185968" x="6902450" y="6483350"/>
          <p14:tracePt t="185984" x="7010400" y="6483350"/>
          <p14:tracePt t="186001" x="7124700" y="6483350"/>
          <p14:tracePt t="186018" x="7245350" y="6483350"/>
          <p14:tracePt t="186034" x="7359650" y="6483350"/>
          <p14:tracePt t="186051" x="7480300" y="6483350"/>
          <p14:tracePt t="186068" x="7607300" y="6483350"/>
          <p14:tracePt t="186072" x="7670800" y="6483350"/>
          <p14:tracePt t="186085" x="7721600" y="6483350"/>
          <p14:tracePt t="186089" x="7797800" y="6483350"/>
          <p14:tracePt t="186101" x="7912100" y="6483350"/>
          <p14:tracePt t="186118" x="8032750" y="6483350"/>
          <p14:tracePt t="186135" x="8121650" y="6470650"/>
          <p14:tracePt t="186151" x="8185150" y="6470650"/>
          <p14:tracePt t="186168" x="8235950" y="6457950"/>
          <p14:tracePt t="186185" x="8293100" y="6457950"/>
          <p14:tracePt t="186201" x="8318500" y="6451600"/>
          <p14:tracePt t="186218" x="8343900" y="6438900"/>
          <p14:tracePt t="186224" x="8350250" y="6438900"/>
          <p14:tracePt t="186235" x="8369300" y="6438900"/>
          <p14:tracePt t="186252" x="8382000" y="6438900"/>
          <p14:tracePt t="186256" x="8401050" y="6432550"/>
          <p14:tracePt t="186268" x="8413750" y="6432550"/>
          <p14:tracePt t="186285" x="8439150" y="6432550"/>
          <p14:tracePt t="186288" x="8458200" y="6432550"/>
          <p14:tracePt t="186301" x="8483600" y="6426200"/>
          <p14:tracePt t="186318" x="8502650" y="6426200"/>
          <p14:tracePt t="186335" x="8509000" y="6426200"/>
          <p14:tracePt t="186366" x="8521700" y="6426200"/>
          <p14:tracePt t="201758" x="8489950" y="6438900"/>
          <p14:tracePt t="201767" x="8420100" y="6438900"/>
          <p14:tracePt t="201774" x="8293100" y="6438900"/>
          <p14:tracePt t="201784" x="8096250" y="6438900"/>
          <p14:tracePt t="201800" x="7512050" y="6273800"/>
          <p14:tracePt t="201817" x="6940550" y="6045200"/>
          <p14:tracePt t="201834" x="6496050" y="5784850"/>
          <p14:tracePt t="201850" x="6096000" y="5467350"/>
          <p14:tracePt t="201855" x="5930900" y="5302250"/>
          <p14:tracePt t="201869" x="5829300" y="5168900"/>
          <p14:tracePt t="201872" x="5753100" y="5073650"/>
          <p14:tracePt t="201885" x="5664200" y="4933950"/>
          <p14:tracePt t="201901" x="5626100" y="4876800"/>
          <p14:tracePt t="201917" x="5588000" y="4806950"/>
          <p14:tracePt t="201934" x="5581650" y="4794250"/>
          <p14:tracePt t="201957" x="5575300" y="4781550"/>
          <p14:tracePt t="201967" x="5568950" y="4775200"/>
          <p14:tracePt t="201984" x="5562600" y="4756150"/>
          <p14:tracePt t="202001" x="5556250" y="4749800"/>
          <p14:tracePt t="202017" x="5549900" y="4743450"/>
          <p14:tracePt t="202034" x="5543550" y="4743450"/>
          <p14:tracePt t="202070" x="5530850" y="4743450"/>
          <p14:tracePt t="202076" x="5524500" y="4743450"/>
          <p14:tracePt t="202085" x="5518150" y="4743450"/>
          <p14:tracePt t="202101" x="5461000" y="4743450"/>
          <p14:tracePt t="202117" x="5365750" y="4743450"/>
          <p14:tracePt t="202134" x="5245100" y="4756150"/>
          <p14:tracePt t="202151" x="5099050" y="4756150"/>
          <p14:tracePt t="202167" x="4876800" y="4756150"/>
          <p14:tracePt t="202184" x="4597400" y="4756150"/>
          <p14:tracePt t="202201" x="4387850" y="4756150"/>
          <p14:tracePt t="202208" x="4330700" y="4756150"/>
          <p14:tracePt t="202217" x="4279900" y="4762500"/>
          <p14:tracePt t="202234" x="4178300" y="4775200"/>
          <p14:tracePt t="202251" x="4076700" y="4806950"/>
          <p14:tracePt t="202257" x="4044950" y="4813300"/>
          <p14:tracePt t="202267" x="4006850" y="4838700"/>
          <p14:tracePt t="202286" x="3924300" y="4857750"/>
          <p14:tracePt t="202301" x="3873500" y="4870450"/>
          <p14:tracePt t="202318" x="3810000" y="4876800"/>
          <p14:tracePt t="202334" x="3733800" y="4883150"/>
          <p14:tracePt t="202351" x="3632200" y="4902200"/>
          <p14:tracePt t="202368" x="3543300" y="4902200"/>
          <p14:tracePt t="202384" x="3441700" y="4902200"/>
          <p14:tracePt t="202401" x="3365500" y="4902200"/>
          <p14:tracePt t="202419" x="3257550" y="4902200"/>
          <p14:tracePt t="202434" x="3181350" y="4902200"/>
          <p14:tracePt t="202451" x="3086100" y="4902200"/>
          <p14:tracePt t="202454" x="3060700" y="4902200"/>
          <p14:tracePt t="202468" x="3028950" y="4902200"/>
          <p14:tracePt t="202488" x="2971800" y="4908550"/>
          <p14:tracePt t="202501" x="2959100" y="4914900"/>
          <p14:tracePt t="202518" x="2927350" y="4914900"/>
          <p14:tracePt t="202538" x="2914650" y="4914900"/>
          <p14:tracePt t="202551" x="2895600" y="4927600"/>
          <p14:tracePt t="202568" x="2876550" y="4933950"/>
          <p14:tracePt t="203037" x="2863850" y="4940300"/>
          <p14:tracePt t="203046" x="2851150" y="4940300"/>
          <p14:tracePt t="203053" x="2819400" y="4940300"/>
          <p14:tracePt t="203061" x="2787650" y="4940300"/>
          <p14:tracePt t="203078" x="2679700" y="4940300"/>
          <p14:tracePt t="203095" x="2571750" y="4940300"/>
          <p14:tracePt t="203111" x="2482850" y="4940300"/>
          <p14:tracePt t="203128" x="2362200" y="4914900"/>
          <p14:tracePt t="203145" x="2222500" y="4870450"/>
          <p14:tracePt t="203161" x="2120900" y="4838700"/>
          <p14:tracePt t="203178" x="2032000" y="4806950"/>
          <p14:tracePt t="203195" x="1974850" y="4794250"/>
          <p14:tracePt t="203199" x="1943100" y="4787900"/>
          <p14:tracePt t="203211" x="1917700" y="4775200"/>
          <p14:tracePt t="203228" x="1885950" y="4768850"/>
          <p14:tracePt t="203232" x="1866900" y="4762500"/>
          <p14:tracePt t="203244" x="1860550" y="4762500"/>
          <p14:tracePt t="203261" x="1841500" y="4756150"/>
          <p14:tracePt t="203278" x="1835150" y="4756150"/>
          <p14:tracePt t="203318" x="1828800" y="4756150"/>
          <p14:tracePt t="203325" x="1822450" y="4749800"/>
          <p14:tracePt t="203341" x="1816100" y="4749800"/>
          <p14:tracePt t="203350" x="1797050" y="4743450"/>
          <p14:tracePt t="203361" x="1790700" y="4737100"/>
          <p14:tracePt t="203378" x="1727200" y="4711700"/>
          <p14:tracePt t="203395" x="1657350" y="4679950"/>
          <p14:tracePt t="203400" x="1606550" y="4648200"/>
          <p14:tracePt t="203412" x="1568450" y="4629150"/>
          <p14:tracePt t="203429" x="1435100" y="4552950"/>
          <p14:tracePt t="203434" x="1377950" y="4521200"/>
          <p14:tracePt t="203445" x="1308100" y="4483100"/>
          <p14:tracePt t="203462" x="1130300" y="4387850"/>
          <p14:tracePt t="203478" x="1041400" y="4349750"/>
          <p14:tracePt t="203495" x="1003300" y="4337050"/>
          <p14:tracePt t="203512" x="971550" y="4324350"/>
          <p14:tracePt t="203528" x="958850" y="4318000"/>
          <p14:tracePt t="203545" x="952500" y="4318000"/>
          <p14:tracePt t="203562" x="946150" y="4311650"/>
          <p14:tracePt t="203578" x="933450" y="4298950"/>
          <p14:tracePt t="203595" x="920750" y="4286250"/>
          <p14:tracePt t="203599" x="920750" y="4279900"/>
          <p14:tracePt t="203612" x="908050" y="4267200"/>
          <p14:tracePt t="203631" x="895350" y="4254500"/>
          <p14:tracePt t="203645" x="889000" y="4241800"/>
          <p14:tracePt t="203662" x="882650" y="4229100"/>
          <p14:tracePt t="203679" x="882650" y="4222750"/>
          <p14:tracePt t="203695" x="882650" y="4210050"/>
          <p14:tracePt t="203712" x="882650" y="4191000"/>
          <p14:tracePt t="203729" x="882650" y="4159250"/>
          <p14:tracePt t="203745" x="958850" y="4121150"/>
          <p14:tracePt t="203752" x="1009650" y="4095750"/>
          <p14:tracePt t="203762" x="1085850" y="4064000"/>
          <p14:tracePt t="203779" x="1238250" y="4000500"/>
          <p14:tracePt t="203795" x="1384300" y="3930650"/>
          <p14:tracePt t="203801" x="1473200" y="3898900"/>
          <p14:tracePt t="203812" x="1530350" y="3879850"/>
          <p14:tracePt t="203829" x="1682750" y="3841750"/>
          <p14:tracePt t="203833" x="1752600" y="3829050"/>
          <p14:tracePt t="203845" x="1866900" y="3810000"/>
          <p14:tracePt t="203862" x="1962150" y="3797300"/>
          <p14:tracePt t="203879" x="2025650" y="3797300"/>
          <p14:tracePt t="203895" x="2095500" y="3797300"/>
          <p14:tracePt t="203912" x="2133600" y="3797300"/>
          <p14:tracePt t="203929" x="2171700" y="3797300"/>
          <p14:tracePt t="203945" x="2190750" y="3797300"/>
          <p14:tracePt t="203962" x="2216150" y="3803650"/>
          <p14:tracePt t="203979" x="2222500" y="3803650"/>
          <p14:tracePt t="203995" x="2241550" y="3810000"/>
          <p14:tracePt t="204012" x="2254250" y="3822700"/>
          <p14:tracePt t="204016" x="2260600" y="3822700"/>
          <p14:tracePt t="204030" x="2279650" y="3835400"/>
          <p14:tracePt t="204045" x="2292350" y="3841750"/>
          <p14:tracePt t="204062" x="2324100" y="3879850"/>
          <p14:tracePt t="204079" x="2362200" y="3930650"/>
          <p14:tracePt t="204095" x="2438400" y="4057650"/>
          <p14:tracePt t="204112" x="2533650" y="4222750"/>
          <p14:tracePt t="204129" x="2641600" y="4387850"/>
          <p14:tracePt t="204145" x="2743200" y="4527550"/>
          <p14:tracePt t="204162" x="2806700" y="4603750"/>
          <p14:tracePt t="204179" x="2863850" y="4673600"/>
          <p14:tracePt t="204195" x="2889250" y="4705350"/>
          <p14:tracePt t="204212" x="2908300" y="4743450"/>
          <p14:tracePt t="204217" x="2921000" y="4756150"/>
          <p14:tracePt t="204230" x="2927350" y="4762500"/>
          <p14:tracePt t="204234" x="2933700" y="4781550"/>
          <p14:tracePt t="204246" x="2946400" y="4819650"/>
          <p14:tracePt t="204262" x="2959100" y="4851400"/>
          <p14:tracePt t="204280" x="2978150" y="4914900"/>
          <p14:tracePt t="204296" x="3016250" y="4997450"/>
          <p14:tracePt t="204313" x="3098800" y="5124450"/>
          <p14:tracePt t="204329" x="3200400" y="5251450"/>
          <p14:tracePt t="204346" x="3346450" y="5435600"/>
          <p14:tracePt t="204362" x="3524250" y="5594350"/>
          <p14:tracePt t="204379" x="3714750" y="5753100"/>
          <p14:tracePt t="204396" x="3898900" y="5886450"/>
          <p14:tracePt t="204402" x="3956050" y="5930900"/>
          <p14:tracePt t="204413" x="4019550" y="5956300"/>
          <p14:tracePt t="204430" x="4159250" y="6026150"/>
          <p14:tracePt t="204446" x="4191000" y="6032500"/>
          <p14:tracePt t="204663" x="4191000" y="6026150"/>
          <p14:tracePt t="204671" x="4184650" y="6019800"/>
          <p14:tracePt t="204678" x="4171950" y="5981700"/>
          <p14:tracePt t="204687" x="4159250" y="5956300"/>
          <p14:tracePt t="204703" x="4114800" y="5873750"/>
          <p14:tracePt t="204720" x="4013200" y="5689600"/>
          <p14:tracePt t="204737" x="3848100" y="5410200"/>
          <p14:tracePt t="204753" x="3498850" y="4857750"/>
          <p14:tracePt t="204770" x="3086100" y="4095750"/>
          <p14:tracePt t="204787" x="2597150" y="3289300"/>
          <p14:tracePt t="204815" x="1581150" y="1841500"/>
          <p14:tracePt t="204824" x="1377950" y="1562100"/>
          <p14:tracePt t="204837" x="1206500" y="1301750"/>
          <p14:tracePt t="204855" x="768350" y="711200"/>
          <p14:tracePt t="204870" x="622300" y="508000"/>
          <p14:tracePt t="204887" x="539750" y="393700"/>
          <p14:tracePt t="204903" x="508000" y="31750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</Words>
  <Application>Microsoft Office PowerPoint</Application>
  <PresentationFormat>와이드스크린</PresentationFormat>
  <Paragraphs>4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3</cp:revision>
  <dcterms:created xsi:type="dcterms:W3CDTF">2021-04-05T02:17:08Z</dcterms:created>
  <dcterms:modified xsi:type="dcterms:W3CDTF">2021-04-05T03:28:26Z</dcterms:modified>
</cp:coreProperties>
</file>